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65" r:id="rId2"/>
    <p:sldId id="259" r:id="rId3"/>
    <p:sldId id="257" r:id="rId4"/>
    <p:sldId id="258" r:id="rId5"/>
    <p:sldId id="260" r:id="rId6"/>
    <p:sldId id="261" r:id="rId7"/>
    <p:sldId id="262" r:id="rId8"/>
    <p:sldId id="267" r:id="rId9"/>
    <p:sldId id="264" r:id="rId10"/>
    <p:sldId id="263"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23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AC2468-0757-486D-A58B-9409A336AEFE}" type="doc">
      <dgm:prSet loTypeId="urn:microsoft.com/office/officeart/2005/8/layout/hProcess9" loCatId="process" qsTypeId="urn:microsoft.com/office/officeart/2005/8/quickstyle/simple1" qsCatId="simple" csTypeId="urn:microsoft.com/office/officeart/2005/8/colors/accent1_2" csCatId="accent1" phldr="1"/>
      <dgm:spPr/>
    </dgm:pt>
    <dgm:pt modelId="{54C3C74B-08CB-4B7D-A086-0AAB395F0CEC}">
      <dgm:prSet phldrT="[Text]"/>
      <dgm:spPr/>
      <dgm:t>
        <a:bodyPr/>
        <a:lstStyle/>
        <a:p>
          <a:r>
            <a:rPr lang="ar-SA" dirty="0" smtClean="0">
              <a:solidFill>
                <a:schemeClr val="tx1"/>
              </a:solidFill>
            </a:rPr>
            <a:t>رسالة </a:t>
          </a:r>
          <a:endParaRPr lang="en-US" dirty="0">
            <a:solidFill>
              <a:schemeClr val="tx1"/>
            </a:solidFill>
          </a:endParaRPr>
        </a:p>
      </dgm:t>
    </dgm:pt>
    <dgm:pt modelId="{DB4771F8-070D-4B76-9C38-0A38BE6587E5}" type="parTrans" cxnId="{35E8F940-5F9A-40B9-964E-4DECA9A8594D}">
      <dgm:prSet/>
      <dgm:spPr/>
      <dgm:t>
        <a:bodyPr/>
        <a:lstStyle/>
        <a:p>
          <a:endParaRPr lang="en-US"/>
        </a:p>
      </dgm:t>
    </dgm:pt>
    <dgm:pt modelId="{75ABE60B-B59A-480C-88F5-70F2A27B5DD1}" type="sibTrans" cxnId="{35E8F940-5F9A-40B9-964E-4DECA9A8594D}">
      <dgm:prSet/>
      <dgm:spPr/>
      <dgm:t>
        <a:bodyPr/>
        <a:lstStyle/>
        <a:p>
          <a:endParaRPr lang="en-US"/>
        </a:p>
      </dgm:t>
    </dgm:pt>
    <dgm:pt modelId="{BBDBF2AE-3A10-4EA0-93DB-0F72D2205983}" type="pres">
      <dgm:prSet presAssocID="{98AC2468-0757-486D-A58B-9409A336AEFE}" presName="CompostProcess" presStyleCnt="0">
        <dgm:presLayoutVars>
          <dgm:dir/>
          <dgm:resizeHandles val="exact"/>
        </dgm:presLayoutVars>
      </dgm:prSet>
      <dgm:spPr/>
    </dgm:pt>
    <dgm:pt modelId="{5393723C-0188-4E48-A224-70C23D294407}" type="pres">
      <dgm:prSet presAssocID="{98AC2468-0757-486D-A58B-9409A336AEFE}" presName="arrow" presStyleLbl="bgShp" presStyleIdx="0" presStyleCnt="1" custLinFactNeighborX="-3221" custLinFactNeighborY="-3846"/>
      <dgm:spPr/>
    </dgm:pt>
    <dgm:pt modelId="{1A13A262-C2E8-4347-B3ED-FEC93A8858E0}" type="pres">
      <dgm:prSet presAssocID="{98AC2468-0757-486D-A58B-9409A336AEFE}" presName="linearProcess" presStyleCnt="0"/>
      <dgm:spPr/>
    </dgm:pt>
    <dgm:pt modelId="{F727B961-899C-42F1-98B9-8FCDB878B973}" type="pres">
      <dgm:prSet presAssocID="{54C3C74B-08CB-4B7D-A086-0AAB395F0CEC}" presName="textNode" presStyleLbl="node1" presStyleIdx="0" presStyleCnt="1" custScaleX="183851" custScaleY="92831" custLinFactNeighborX="-20136" custLinFactNeighborY="961">
        <dgm:presLayoutVars>
          <dgm:bulletEnabled val="1"/>
        </dgm:presLayoutVars>
      </dgm:prSet>
      <dgm:spPr/>
      <dgm:t>
        <a:bodyPr/>
        <a:lstStyle/>
        <a:p>
          <a:endParaRPr lang="en-US"/>
        </a:p>
      </dgm:t>
    </dgm:pt>
  </dgm:ptLst>
  <dgm:cxnLst>
    <dgm:cxn modelId="{35E8F940-5F9A-40B9-964E-4DECA9A8594D}" srcId="{98AC2468-0757-486D-A58B-9409A336AEFE}" destId="{54C3C74B-08CB-4B7D-A086-0AAB395F0CEC}" srcOrd="0" destOrd="0" parTransId="{DB4771F8-070D-4B76-9C38-0A38BE6587E5}" sibTransId="{75ABE60B-B59A-480C-88F5-70F2A27B5DD1}"/>
    <dgm:cxn modelId="{C93F9BE9-9A48-48C3-BF13-53BC9B5448F3}" type="presOf" srcId="{54C3C74B-08CB-4B7D-A086-0AAB395F0CEC}" destId="{F727B961-899C-42F1-98B9-8FCDB878B973}" srcOrd="0" destOrd="0" presId="urn:microsoft.com/office/officeart/2005/8/layout/hProcess9"/>
    <dgm:cxn modelId="{84A34F9A-9CBC-4615-ACFF-10DF152FA029}" type="presOf" srcId="{98AC2468-0757-486D-A58B-9409A336AEFE}" destId="{BBDBF2AE-3A10-4EA0-93DB-0F72D2205983}" srcOrd="0" destOrd="0" presId="urn:microsoft.com/office/officeart/2005/8/layout/hProcess9"/>
    <dgm:cxn modelId="{1DDFD0C4-C762-43ED-98C9-39C06A551AA2}" type="presParOf" srcId="{BBDBF2AE-3A10-4EA0-93DB-0F72D2205983}" destId="{5393723C-0188-4E48-A224-70C23D294407}" srcOrd="0" destOrd="0" presId="urn:microsoft.com/office/officeart/2005/8/layout/hProcess9"/>
    <dgm:cxn modelId="{FBAC3F57-4584-41A7-8496-98ECFE3B66AB}" type="presParOf" srcId="{BBDBF2AE-3A10-4EA0-93DB-0F72D2205983}" destId="{1A13A262-C2E8-4347-B3ED-FEC93A8858E0}" srcOrd="1" destOrd="0" presId="urn:microsoft.com/office/officeart/2005/8/layout/hProcess9"/>
    <dgm:cxn modelId="{EFD8E367-9AA7-4077-843A-62F932909BB2}" type="presParOf" srcId="{1A13A262-C2E8-4347-B3ED-FEC93A8858E0}" destId="{F727B961-899C-42F1-98B9-8FCDB878B973}"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0BA210-090D-47D8-B4BA-EDAA6EC9FA53}"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pPr rtl="1"/>
          <a:endParaRPr lang="ar-IQ"/>
        </a:p>
      </dgm:t>
    </dgm:pt>
    <dgm:pt modelId="{ECA40377-FD6D-4224-A18C-395B3955ABC1}">
      <dgm:prSet phldrT="[Text]" custT="1"/>
      <dgm:spPr>
        <a:solidFill>
          <a:schemeClr val="accent2">
            <a:lumMod val="60000"/>
            <a:lumOff val="40000"/>
          </a:schemeClr>
        </a:solidFill>
      </dgm:spPr>
      <dgm:t>
        <a:bodyPr/>
        <a:lstStyle/>
        <a:p>
          <a:pPr rtl="1"/>
          <a:r>
            <a:rPr lang="ar-SA" sz="3200" b="1" dirty="0" smtClean="0">
              <a:solidFill>
                <a:schemeClr val="tx1"/>
              </a:solidFill>
            </a:rPr>
            <a:t>التواصل</a:t>
          </a:r>
          <a:endParaRPr lang="ar-SA" sz="3600" b="1" dirty="0" smtClean="0">
            <a:solidFill>
              <a:schemeClr val="tx1"/>
            </a:solidFill>
          </a:endParaRPr>
        </a:p>
        <a:p>
          <a:pPr rtl="1"/>
          <a:r>
            <a:rPr lang="ar-SA" sz="3600" b="1" dirty="0" smtClean="0">
              <a:solidFill>
                <a:schemeClr val="tx1"/>
              </a:solidFill>
            </a:rPr>
            <a:t>الفاعل </a:t>
          </a:r>
          <a:endParaRPr lang="ar-IQ" sz="3600" b="1" dirty="0">
            <a:solidFill>
              <a:schemeClr val="tx1"/>
            </a:solidFill>
          </a:endParaRPr>
        </a:p>
      </dgm:t>
    </dgm:pt>
    <dgm:pt modelId="{05DBE6EE-43F1-41B3-BE79-F166F135280F}" type="parTrans" cxnId="{50B59160-9C4F-4DD4-BE5D-1FF05A72D4F5}">
      <dgm:prSet/>
      <dgm:spPr/>
      <dgm:t>
        <a:bodyPr/>
        <a:lstStyle/>
        <a:p>
          <a:pPr rtl="1"/>
          <a:endParaRPr lang="ar-IQ"/>
        </a:p>
      </dgm:t>
    </dgm:pt>
    <dgm:pt modelId="{3A644888-D808-4BAA-B985-C312CF05DB4D}" type="sibTrans" cxnId="{50B59160-9C4F-4DD4-BE5D-1FF05A72D4F5}">
      <dgm:prSet/>
      <dgm:spPr/>
      <dgm:t>
        <a:bodyPr/>
        <a:lstStyle/>
        <a:p>
          <a:pPr rtl="1"/>
          <a:endParaRPr lang="ar-IQ"/>
        </a:p>
      </dgm:t>
    </dgm:pt>
    <dgm:pt modelId="{13B65EAF-5503-4DA0-8B8E-62D7F6C5B445}">
      <dgm:prSet phldrT="[Text]" custT="1"/>
      <dgm:spPr/>
      <dgm:t>
        <a:bodyPr/>
        <a:lstStyle/>
        <a:p>
          <a:pPr rtl="1"/>
          <a:r>
            <a:rPr lang="ar-SA" sz="2000" b="1" dirty="0" smtClean="0">
              <a:solidFill>
                <a:schemeClr val="tx1"/>
              </a:solidFill>
            </a:rPr>
            <a:t>تخطيط تفكير </a:t>
          </a:r>
          <a:endParaRPr lang="ar-IQ" sz="2000" b="1" dirty="0">
            <a:solidFill>
              <a:schemeClr val="tx1"/>
            </a:solidFill>
          </a:endParaRPr>
        </a:p>
      </dgm:t>
    </dgm:pt>
    <dgm:pt modelId="{4949B280-6F30-4BBB-A69C-9D08B8F1DE93}" type="parTrans" cxnId="{617665FD-FAEA-4BFA-94A5-55EFE48065C1}">
      <dgm:prSet/>
      <dgm:spPr/>
      <dgm:t>
        <a:bodyPr/>
        <a:lstStyle/>
        <a:p>
          <a:pPr rtl="1"/>
          <a:endParaRPr lang="ar-IQ"/>
        </a:p>
      </dgm:t>
    </dgm:pt>
    <dgm:pt modelId="{D6F38D87-AEA3-45B8-A703-ECC5B4D62940}" type="sibTrans" cxnId="{617665FD-FAEA-4BFA-94A5-55EFE48065C1}">
      <dgm:prSet/>
      <dgm:spPr/>
      <dgm:t>
        <a:bodyPr/>
        <a:lstStyle/>
        <a:p>
          <a:pPr rtl="1"/>
          <a:endParaRPr lang="ar-IQ" sz="2000"/>
        </a:p>
      </dgm:t>
    </dgm:pt>
    <dgm:pt modelId="{87202FD0-0FDA-484D-9A3C-51BA3A818687}">
      <dgm:prSet phldrT="[Text]" custT="1"/>
      <dgm:spPr/>
      <dgm:t>
        <a:bodyPr/>
        <a:lstStyle/>
        <a:p>
          <a:pPr rtl="1"/>
          <a:r>
            <a:rPr lang="ar-SA" sz="2800" b="1" dirty="0" smtClean="0">
              <a:solidFill>
                <a:schemeClr val="tx1"/>
              </a:solidFill>
            </a:rPr>
            <a:t>تفاعل</a:t>
          </a:r>
          <a:endParaRPr lang="ar-IQ" sz="2800" b="1" dirty="0">
            <a:solidFill>
              <a:schemeClr val="tx1"/>
            </a:solidFill>
          </a:endParaRPr>
        </a:p>
      </dgm:t>
    </dgm:pt>
    <dgm:pt modelId="{DDDC5252-7D3E-42DB-BAAD-690697C05037}" type="parTrans" cxnId="{C0ED33E3-14F4-4636-9A86-66EFA5C9D51E}">
      <dgm:prSet/>
      <dgm:spPr/>
      <dgm:t>
        <a:bodyPr/>
        <a:lstStyle/>
        <a:p>
          <a:pPr rtl="1"/>
          <a:endParaRPr lang="ar-IQ"/>
        </a:p>
      </dgm:t>
    </dgm:pt>
    <dgm:pt modelId="{B9F0D347-B05A-44A3-96BA-5C8250FE9D75}" type="sibTrans" cxnId="{C0ED33E3-14F4-4636-9A86-66EFA5C9D51E}">
      <dgm:prSet/>
      <dgm:spPr/>
      <dgm:t>
        <a:bodyPr/>
        <a:lstStyle/>
        <a:p>
          <a:pPr rtl="1"/>
          <a:endParaRPr lang="ar-IQ" sz="2000"/>
        </a:p>
      </dgm:t>
    </dgm:pt>
    <dgm:pt modelId="{9F91E5CF-63DF-4774-98C5-7A59DF682E4B}">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b="1" dirty="0" smtClean="0">
              <a:solidFill>
                <a:schemeClr val="tx1"/>
              </a:solidFill>
            </a:rPr>
            <a:t>تقلل </a:t>
          </a:r>
        </a:p>
        <a:p>
          <a:pPr marL="0" marR="0" indent="0" defTabSz="914400" rtl="1" eaLnBrk="1" fontAlgn="auto" latinLnBrk="0" hangingPunct="1">
            <a:lnSpc>
              <a:spcPct val="100000"/>
            </a:lnSpc>
            <a:spcBef>
              <a:spcPts val="0"/>
            </a:spcBef>
            <a:spcAft>
              <a:spcPts val="0"/>
            </a:spcAft>
            <a:buClrTx/>
            <a:buSzTx/>
            <a:buFontTx/>
            <a:buNone/>
            <a:tabLst/>
            <a:defRPr/>
          </a:pPr>
          <a:r>
            <a:rPr lang="ar-SA" sz="2000" b="1" dirty="0" smtClean="0">
              <a:solidFill>
                <a:schemeClr val="tx1"/>
              </a:solidFill>
            </a:rPr>
            <a:t>الغموض</a:t>
          </a:r>
          <a:endParaRPr lang="ar-IQ" sz="2000" b="1" dirty="0">
            <a:solidFill>
              <a:schemeClr val="tx1"/>
            </a:solidFill>
          </a:endParaRPr>
        </a:p>
      </dgm:t>
    </dgm:pt>
    <dgm:pt modelId="{F37C9F8D-8F68-43CF-B8F9-E5F5725D5000}" type="parTrans" cxnId="{D361EBA8-24AC-4FF3-943A-A586497AE86B}">
      <dgm:prSet/>
      <dgm:spPr/>
      <dgm:t>
        <a:bodyPr/>
        <a:lstStyle/>
        <a:p>
          <a:pPr rtl="1"/>
          <a:endParaRPr lang="ar-IQ"/>
        </a:p>
      </dgm:t>
    </dgm:pt>
    <dgm:pt modelId="{499FA3C3-B9FA-4763-9D59-BA984E4C85C0}" type="sibTrans" cxnId="{D361EBA8-24AC-4FF3-943A-A586497AE86B}">
      <dgm:prSet/>
      <dgm:spPr/>
      <dgm:t>
        <a:bodyPr/>
        <a:lstStyle/>
        <a:p>
          <a:pPr rtl="1"/>
          <a:endParaRPr lang="ar-IQ" sz="2000"/>
        </a:p>
      </dgm:t>
    </dgm:pt>
    <dgm:pt modelId="{C21B2D3A-CE47-4FA7-8C10-D8C505339702}">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400" b="1" dirty="0" smtClean="0">
              <a:solidFill>
                <a:schemeClr val="tx1"/>
              </a:solidFill>
            </a:rPr>
            <a:t>تحتاج</a:t>
          </a:r>
          <a:r>
            <a:rPr lang="ar-SA" sz="2000" b="1" dirty="0" smtClean="0">
              <a:solidFill>
                <a:schemeClr val="tx1"/>
              </a:solidFill>
            </a:rPr>
            <a:t> </a:t>
          </a:r>
          <a:r>
            <a:rPr lang="ar-SA" sz="2400" b="1" dirty="0" smtClean="0">
              <a:solidFill>
                <a:schemeClr val="tx1"/>
              </a:solidFill>
            </a:rPr>
            <a:t>حيوية</a:t>
          </a:r>
          <a:endParaRPr lang="ar-IQ" sz="2400" b="1" dirty="0" smtClean="0">
            <a:solidFill>
              <a:schemeClr val="tx1"/>
            </a:solidFill>
          </a:endParaRPr>
        </a:p>
        <a:p>
          <a:pPr defTabSz="977900" rtl="1">
            <a:lnSpc>
              <a:spcPct val="90000"/>
            </a:lnSpc>
            <a:spcBef>
              <a:spcPct val="0"/>
            </a:spcBef>
            <a:spcAft>
              <a:spcPct val="35000"/>
            </a:spcAft>
          </a:pPr>
          <a:endParaRPr lang="ar-IQ" sz="2000" b="1" dirty="0">
            <a:solidFill>
              <a:schemeClr val="tx1"/>
            </a:solidFill>
          </a:endParaRPr>
        </a:p>
      </dgm:t>
    </dgm:pt>
    <dgm:pt modelId="{A48F8D56-0026-4EE9-8243-6BBA5D102B62}" type="parTrans" cxnId="{6E7DFA95-BA2F-4CD4-9D0E-DDCAD5F8808B}">
      <dgm:prSet/>
      <dgm:spPr/>
      <dgm:t>
        <a:bodyPr/>
        <a:lstStyle/>
        <a:p>
          <a:pPr rtl="1"/>
          <a:endParaRPr lang="ar-IQ"/>
        </a:p>
      </dgm:t>
    </dgm:pt>
    <dgm:pt modelId="{99E85109-69A9-4B2C-BBBF-4844337A00B3}" type="sibTrans" cxnId="{6E7DFA95-BA2F-4CD4-9D0E-DDCAD5F8808B}">
      <dgm:prSet/>
      <dgm:spPr/>
      <dgm:t>
        <a:bodyPr/>
        <a:lstStyle/>
        <a:p>
          <a:pPr rtl="1"/>
          <a:endParaRPr lang="ar-IQ" sz="2000"/>
        </a:p>
      </dgm:t>
    </dgm:pt>
    <dgm:pt modelId="{B7A6BE6D-2D9C-4A8F-A6AA-BACBA8383936}">
      <dgm:prSet phldrT="[Text]"/>
      <dgm:spPr/>
      <dgm:t>
        <a:bodyPr/>
        <a:lstStyle/>
        <a:p>
          <a:pPr marR="0" rtl="1" eaLnBrk="1" fontAlgn="auto" latinLnBrk="0" hangingPunct="1">
            <a:buClrTx/>
            <a:buSzTx/>
            <a:buFontTx/>
            <a:tabLst/>
            <a:defRPr/>
          </a:pPr>
          <a:r>
            <a:rPr lang="ar-SA" b="1" dirty="0" smtClean="0">
              <a:solidFill>
                <a:schemeClr val="tx1"/>
              </a:solidFill>
            </a:rPr>
            <a:t>تتابع لولبي</a:t>
          </a:r>
          <a:endParaRPr lang="ar-IQ" b="1" dirty="0">
            <a:solidFill>
              <a:schemeClr val="tx1"/>
            </a:solidFill>
          </a:endParaRPr>
        </a:p>
      </dgm:t>
    </dgm:pt>
    <dgm:pt modelId="{946944F0-FFE9-4D92-9F5E-97DDB374E0A1}" type="parTrans" cxnId="{9C47C0BE-7D96-42FC-AB47-B35DC7150A5C}">
      <dgm:prSet/>
      <dgm:spPr/>
      <dgm:t>
        <a:bodyPr/>
        <a:lstStyle/>
        <a:p>
          <a:pPr rtl="1"/>
          <a:endParaRPr lang="ar-IQ"/>
        </a:p>
      </dgm:t>
    </dgm:pt>
    <dgm:pt modelId="{74E61668-F5EF-4E3B-90FE-4D54E2DE4BFC}" type="sibTrans" cxnId="{9C47C0BE-7D96-42FC-AB47-B35DC7150A5C}">
      <dgm:prSet/>
      <dgm:spPr/>
      <dgm:t>
        <a:bodyPr/>
        <a:lstStyle/>
        <a:p>
          <a:pPr rtl="1"/>
          <a:endParaRPr lang="ar-IQ"/>
        </a:p>
      </dgm:t>
    </dgm:pt>
    <dgm:pt modelId="{8C61DA9E-6B2A-4D2D-BBF5-3AB0FE0E733F}" type="pres">
      <dgm:prSet presAssocID="{560BA210-090D-47D8-B4BA-EDAA6EC9FA53}" presName="Name0" presStyleCnt="0">
        <dgm:presLayoutVars>
          <dgm:chMax val="1"/>
          <dgm:dir/>
          <dgm:animLvl val="ctr"/>
          <dgm:resizeHandles val="exact"/>
        </dgm:presLayoutVars>
      </dgm:prSet>
      <dgm:spPr/>
      <dgm:t>
        <a:bodyPr/>
        <a:lstStyle/>
        <a:p>
          <a:pPr rtl="1"/>
          <a:endParaRPr lang="ar-IQ"/>
        </a:p>
      </dgm:t>
    </dgm:pt>
    <dgm:pt modelId="{92013862-F421-4A8E-981C-5818FD22D987}" type="pres">
      <dgm:prSet presAssocID="{ECA40377-FD6D-4224-A18C-395B3955ABC1}" presName="centerShape" presStyleLbl="node0" presStyleIdx="0" presStyleCnt="1" custScaleX="115473" custLinFactNeighborX="-4872" custLinFactNeighborY="-3640"/>
      <dgm:spPr/>
      <dgm:t>
        <a:bodyPr/>
        <a:lstStyle/>
        <a:p>
          <a:pPr rtl="1"/>
          <a:endParaRPr lang="ar-IQ"/>
        </a:p>
      </dgm:t>
    </dgm:pt>
    <dgm:pt modelId="{8248FFF6-1DC8-426E-941A-E27C56E7F722}" type="pres">
      <dgm:prSet presAssocID="{13B65EAF-5503-4DA0-8B8E-62D7F6C5B445}" presName="node" presStyleLbl="node1" presStyleIdx="0" presStyleCnt="5" custScaleX="115473" custRadScaleRad="113200" custRadScaleInc="367">
        <dgm:presLayoutVars>
          <dgm:bulletEnabled val="1"/>
        </dgm:presLayoutVars>
      </dgm:prSet>
      <dgm:spPr/>
      <dgm:t>
        <a:bodyPr/>
        <a:lstStyle/>
        <a:p>
          <a:pPr rtl="1"/>
          <a:endParaRPr lang="ar-IQ"/>
        </a:p>
      </dgm:t>
    </dgm:pt>
    <dgm:pt modelId="{2EB1D108-70BC-4C68-AF69-FE12E56B1F9D}" type="pres">
      <dgm:prSet presAssocID="{13B65EAF-5503-4DA0-8B8E-62D7F6C5B445}" presName="dummy" presStyleCnt="0"/>
      <dgm:spPr/>
    </dgm:pt>
    <dgm:pt modelId="{A13A5A2C-2E9F-438D-AE68-4D9452A33DC6}" type="pres">
      <dgm:prSet presAssocID="{D6F38D87-AEA3-45B8-A703-ECC5B4D62940}" presName="sibTrans" presStyleLbl="sibTrans2D1" presStyleIdx="0" presStyleCnt="5" custScaleX="115473" custLinFactNeighborX="477" custLinFactNeighborY="1052"/>
      <dgm:spPr/>
      <dgm:t>
        <a:bodyPr/>
        <a:lstStyle/>
        <a:p>
          <a:pPr rtl="1"/>
          <a:endParaRPr lang="ar-IQ"/>
        </a:p>
      </dgm:t>
    </dgm:pt>
    <dgm:pt modelId="{3A3E7D1B-4BBE-49FD-8854-3C31324DC761}" type="pres">
      <dgm:prSet presAssocID="{87202FD0-0FDA-484D-9A3C-51BA3A818687}" presName="node" presStyleLbl="node1" presStyleIdx="1" presStyleCnt="5" custScaleX="115473">
        <dgm:presLayoutVars>
          <dgm:bulletEnabled val="1"/>
        </dgm:presLayoutVars>
      </dgm:prSet>
      <dgm:spPr/>
      <dgm:t>
        <a:bodyPr/>
        <a:lstStyle/>
        <a:p>
          <a:pPr rtl="1"/>
          <a:endParaRPr lang="ar-IQ"/>
        </a:p>
      </dgm:t>
    </dgm:pt>
    <dgm:pt modelId="{A0E47CFB-098C-4200-A309-6C948920625E}" type="pres">
      <dgm:prSet presAssocID="{87202FD0-0FDA-484D-9A3C-51BA3A818687}" presName="dummy" presStyleCnt="0"/>
      <dgm:spPr/>
    </dgm:pt>
    <dgm:pt modelId="{1984B7DD-4C5A-453C-8875-4296E44ABC78}" type="pres">
      <dgm:prSet presAssocID="{B9F0D347-B05A-44A3-96BA-5C8250FE9D75}" presName="sibTrans" presStyleLbl="sibTrans2D1" presStyleIdx="1" presStyleCnt="5" custScaleX="115473"/>
      <dgm:spPr/>
      <dgm:t>
        <a:bodyPr/>
        <a:lstStyle/>
        <a:p>
          <a:pPr rtl="1"/>
          <a:endParaRPr lang="ar-IQ"/>
        </a:p>
      </dgm:t>
    </dgm:pt>
    <dgm:pt modelId="{47DE64EC-D47F-4733-BD63-A968F7CF305F}" type="pres">
      <dgm:prSet presAssocID="{9F91E5CF-63DF-4774-98C5-7A59DF682E4B}" presName="node" presStyleLbl="node1" presStyleIdx="2" presStyleCnt="5" custScaleX="115473">
        <dgm:presLayoutVars>
          <dgm:bulletEnabled val="1"/>
        </dgm:presLayoutVars>
      </dgm:prSet>
      <dgm:spPr/>
      <dgm:t>
        <a:bodyPr/>
        <a:lstStyle/>
        <a:p>
          <a:pPr rtl="1"/>
          <a:endParaRPr lang="ar-IQ"/>
        </a:p>
      </dgm:t>
    </dgm:pt>
    <dgm:pt modelId="{FCAA4723-CB76-4327-94F8-E6A230E162C1}" type="pres">
      <dgm:prSet presAssocID="{9F91E5CF-63DF-4774-98C5-7A59DF682E4B}" presName="dummy" presStyleCnt="0"/>
      <dgm:spPr/>
    </dgm:pt>
    <dgm:pt modelId="{2C0CC95E-EEC6-4AEB-A936-3E787EB67772}" type="pres">
      <dgm:prSet presAssocID="{499FA3C3-B9FA-4763-9D59-BA984E4C85C0}" presName="sibTrans" presStyleLbl="sibTrans2D1" presStyleIdx="2" presStyleCnt="5" custScaleX="115473"/>
      <dgm:spPr/>
      <dgm:t>
        <a:bodyPr/>
        <a:lstStyle/>
        <a:p>
          <a:pPr rtl="1"/>
          <a:endParaRPr lang="ar-IQ"/>
        </a:p>
      </dgm:t>
    </dgm:pt>
    <dgm:pt modelId="{A30B053C-6525-45C2-8135-8101E9135C72}" type="pres">
      <dgm:prSet presAssocID="{C21B2D3A-CE47-4FA7-8C10-D8C505339702}" presName="node" presStyleLbl="node1" presStyleIdx="3" presStyleCnt="5" custScaleX="115473" custRadScaleRad="117413" custRadScaleInc="-13009">
        <dgm:presLayoutVars>
          <dgm:bulletEnabled val="1"/>
        </dgm:presLayoutVars>
      </dgm:prSet>
      <dgm:spPr/>
      <dgm:t>
        <a:bodyPr/>
        <a:lstStyle/>
        <a:p>
          <a:pPr rtl="1"/>
          <a:endParaRPr lang="ar-IQ"/>
        </a:p>
      </dgm:t>
    </dgm:pt>
    <dgm:pt modelId="{C27608F5-B6A5-4D80-9777-21102E0375A3}" type="pres">
      <dgm:prSet presAssocID="{C21B2D3A-CE47-4FA7-8C10-D8C505339702}" presName="dummy" presStyleCnt="0"/>
      <dgm:spPr/>
    </dgm:pt>
    <dgm:pt modelId="{BE53775C-5EA0-451D-A09B-CC54E596357D}" type="pres">
      <dgm:prSet presAssocID="{99E85109-69A9-4B2C-BBBF-4844337A00B3}" presName="sibTrans" presStyleLbl="sibTrans2D1" presStyleIdx="3" presStyleCnt="5" custScaleX="115473" custLinFactNeighborX="-1469" custLinFactNeighborY="-459"/>
      <dgm:spPr/>
      <dgm:t>
        <a:bodyPr/>
        <a:lstStyle/>
        <a:p>
          <a:pPr rtl="1"/>
          <a:endParaRPr lang="ar-IQ"/>
        </a:p>
      </dgm:t>
    </dgm:pt>
    <dgm:pt modelId="{372E2F43-107D-401D-B680-AB53EA50E30A}" type="pres">
      <dgm:prSet presAssocID="{B7A6BE6D-2D9C-4A8F-A6AA-BACBA8383936}" presName="node" presStyleLbl="node1" presStyleIdx="4" presStyleCnt="5" custScaleX="115473" custRadScaleRad="120974" custRadScaleInc="23740">
        <dgm:presLayoutVars>
          <dgm:bulletEnabled val="1"/>
        </dgm:presLayoutVars>
      </dgm:prSet>
      <dgm:spPr/>
      <dgm:t>
        <a:bodyPr/>
        <a:lstStyle/>
        <a:p>
          <a:pPr rtl="1"/>
          <a:endParaRPr lang="ar-IQ"/>
        </a:p>
      </dgm:t>
    </dgm:pt>
    <dgm:pt modelId="{11B18800-83FE-4031-B5C1-EF67BE73EABB}" type="pres">
      <dgm:prSet presAssocID="{B7A6BE6D-2D9C-4A8F-A6AA-BACBA8383936}" presName="dummy" presStyleCnt="0"/>
      <dgm:spPr/>
    </dgm:pt>
    <dgm:pt modelId="{839DD923-4DC8-4365-B6B2-35911DF1D95A}" type="pres">
      <dgm:prSet presAssocID="{74E61668-F5EF-4E3B-90FE-4D54E2DE4BFC}" presName="sibTrans" presStyleLbl="sibTrans2D1" presStyleIdx="4" presStyleCnt="5" custScaleX="123336"/>
      <dgm:spPr/>
      <dgm:t>
        <a:bodyPr/>
        <a:lstStyle/>
        <a:p>
          <a:endParaRPr lang="en-US"/>
        </a:p>
      </dgm:t>
    </dgm:pt>
  </dgm:ptLst>
  <dgm:cxnLst>
    <dgm:cxn modelId="{6E7DFA95-BA2F-4CD4-9D0E-DDCAD5F8808B}" srcId="{ECA40377-FD6D-4224-A18C-395B3955ABC1}" destId="{C21B2D3A-CE47-4FA7-8C10-D8C505339702}" srcOrd="3" destOrd="0" parTransId="{A48F8D56-0026-4EE9-8243-6BBA5D102B62}" sibTransId="{99E85109-69A9-4B2C-BBBF-4844337A00B3}"/>
    <dgm:cxn modelId="{9C47C0BE-7D96-42FC-AB47-B35DC7150A5C}" srcId="{ECA40377-FD6D-4224-A18C-395B3955ABC1}" destId="{B7A6BE6D-2D9C-4A8F-A6AA-BACBA8383936}" srcOrd="4" destOrd="0" parTransId="{946944F0-FFE9-4D92-9F5E-97DDB374E0A1}" sibTransId="{74E61668-F5EF-4E3B-90FE-4D54E2DE4BFC}"/>
    <dgm:cxn modelId="{EF1513EC-0D16-48DF-974B-919556B5B5F8}" type="presOf" srcId="{499FA3C3-B9FA-4763-9D59-BA984E4C85C0}" destId="{2C0CC95E-EEC6-4AEB-A936-3E787EB67772}" srcOrd="0" destOrd="0" presId="urn:microsoft.com/office/officeart/2005/8/layout/radial6"/>
    <dgm:cxn modelId="{CDC924E1-51B8-49A9-99BD-767164F1B3EA}" type="presOf" srcId="{B7A6BE6D-2D9C-4A8F-A6AA-BACBA8383936}" destId="{372E2F43-107D-401D-B680-AB53EA50E30A}" srcOrd="0" destOrd="0" presId="urn:microsoft.com/office/officeart/2005/8/layout/radial6"/>
    <dgm:cxn modelId="{617665FD-FAEA-4BFA-94A5-55EFE48065C1}" srcId="{ECA40377-FD6D-4224-A18C-395B3955ABC1}" destId="{13B65EAF-5503-4DA0-8B8E-62D7F6C5B445}" srcOrd="0" destOrd="0" parTransId="{4949B280-6F30-4BBB-A69C-9D08B8F1DE93}" sibTransId="{D6F38D87-AEA3-45B8-A703-ECC5B4D62940}"/>
    <dgm:cxn modelId="{42DC4A66-A9B1-4C11-9D37-4FBF81186F1E}" type="presOf" srcId="{13B65EAF-5503-4DA0-8B8E-62D7F6C5B445}" destId="{8248FFF6-1DC8-426E-941A-E27C56E7F722}" srcOrd="0" destOrd="0" presId="urn:microsoft.com/office/officeart/2005/8/layout/radial6"/>
    <dgm:cxn modelId="{16AF6B80-F2B2-45CE-A505-FA7C90475228}" type="presOf" srcId="{D6F38D87-AEA3-45B8-A703-ECC5B4D62940}" destId="{A13A5A2C-2E9F-438D-AE68-4D9452A33DC6}" srcOrd="0" destOrd="0" presId="urn:microsoft.com/office/officeart/2005/8/layout/radial6"/>
    <dgm:cxn modelId="{69FECD73-EF83-44A2-BEE6-361F934CC0A5}" type="presOf" srcId="{B9F0D347-B05A-44A3-96BA-5C8250FE9D75}" destId="{1984B7DD-4C5A-453C-8875-4296E44ABC78}" srcOrd="0" destOrd="0" presId="urn:microsoft.com/office/officeart/2005/8/layout/radial6"/>
    <dgm:cxn modelId="{C0ED33E3-14F4-4636-9A86-66EFA5C9D51E}" srcId="{ECA40377-FD6D-4224-A18C-395B3955ABC1}" destId="{87202FD0-0FDA-484D-9A3C-51BA3A818687}" srcOrd="1" destOrd="0" parTransId="{DDDC5252-7D3E-42DB-BAAD-690697C05037}" sibTransId="{B9F0D347-B05A-44A3-96BA-5C8250FE9D75}"/>
    <dgm:cxn modelId="{4E8680E4-2D2B-4932-B3FF-B83606F8C20A}" type="presOf" srcId="{99E85109-69A9-4B2C-BBBF-4844337A00B3}" destId="{BE53775C-5EA0-451D-A09B-CC54E596357D}" srcOrd="0" destOrd="0" presId="urn:microsoft.com/office/officeart/2005/8/layout/radial6"/>
    <dgm:cxn modelId="{25B0FB19-91FE-48C2-8F43-D7E9B7F19151}" type="presOf" srcId="{74E61668-F5EF-4E3B-90FE-4D54E2DE4BFC}" destId="{839DD923-4DC8-4365-B6B2-35911DF1D95A}" srcOrd="0" destOrd="0" presId="urn:microsoft.com/office/officeart/2005/8/layout/radial6"/>
    <dgm:cxn modelId="{50B59160-9C4F-4DD4-BE5D-1FF05A72D4F5}" srcId="{560BA210-090D-47D8-B4BA-EDAA6EC9FA53}" destId="{ECA40377-FD6D-4224-A18C-395B3955ABC1}" srcOrd="0" destOrd="0" parTransId="{05DBE6EE-43F1-41B3-BE79-F166F135280F}" sibTransId="{3A644888-D808-4BAA-B985-C312CF05DB4D}"/>
    <dgm:cxn modelId="{C8182CEE-31E0-4C88-B392-BAF7A6811360}" type="presOf" srcId="{87202FD0-0FDA-484D-9A3C-51BA3A818687}" destId="{3A3E7D1B-4BBE-49FD-8854-3C31324DC761}" srcOrd="0" destOrd="0" presId="urn:microsoft.com/office/officeart/2005/8/layout/radial6"/>
    <dgm:cxn modelId="{AA3C6669-5DF4-4D18-B9D8-58D57034EF15}" type="presOf" srcId="{9F91E5CF-63DF-4774-98C5-7A59DF682E4B}" destId="{47DE64EC-D47F-4733-BD63-A968F7CF305F}" srcOrd="0" destOrd="0" presId="urn:microsoft.com/office/officeart/2005/8/layout/radial6"/>
    <dgm:cxn modelId="{C033D8C9-1B47-49CD-AC40-36A24D697739}" type="presOf" srcId="{ECA40377-FD6D-4224-A18C-395B3955ABC1}" destId="{92013862-F421-4A8E-981C-5818FD22D987}" srcOrd="0" destOrd="0" presId="urn:microsoft.com/office/officeart/2005/8/layout/radial6"/>
    <dgm:cxn modelId="{D361EBA8-24AC-4FF3-943A-A586497AE86B}" srcId="{ECA40377-FD6D-4224-A18C-395B3955ABC1}" destId="{9F91E5CF-63DF-4774-98C5-7A59DF682E4B}" srcOrd="2" destOrd="0" parTransId="{F37C9F8D-8F68-43CF-B8F9-E5F5725D5000}" sibTransId="{499FA3C3-B9FA-4763-9D59-BA984E4C85C0}"/>
    <dgm:cxn modelId="{39A9E93F-7362-4859-8864-9C62146E9708}" type="presOf" srcId="{560BA210-090D-47D8-B4BA-EDAA6EC9FA53}" destId="{8C61DA9E-6B2A-4D2D-BBF5-3AB0FE0E733F}" srcOrd="0" destOrd="0" presId="urn:microsoft.com/office/officeart/2005/8/layout/radial6"/>
    <dgm:cxn modelId="{31CC9933-878E-4CCA-A303-41A05C37AE4A}" type="presOf" srcId="{C21B2D3A-CE47-4FA7-8C10-D8C505339702}" destId="{A30B053C-6525-45C2-8135-8101E9135C72}" srcOrd="0" destOrd="0" presId="urn:microsoft.com/office/officeart/2005/8/layout/radial6"/>
    <dgm:cxn modelId="{A2D51372-8022-43A2-BC3C-D46EA85F94E3}" type="presParOf" srcId="{8C61DA9E-6B2A-4D2D-BBF5-3AB0FE0E733F}" destId="{92013862-F421-4A8E-981C-5818FD22D987}" srcOrd="0" destOrd="0" presId="urn:microsoft.com/office/officeart/2005/8/layout/radial6"/>
    <dgm:cxn modelId="{7D0899BB-D0FA-4417-9E9F-0A0D7A230CDC}" type="presParOf" srcId="{8C61DA9E-6B2A-4D2D-BBF5-3AB0FE0E733F}" destId="{8248FFF6-1DC8-426E-941A-E27C56E7F722}" srcOrd="1" destOrd="0" presId="urn:microsoft.com/office/officeart/2005/8/layout/radial6"/>
    <dgm:cxn modelId="{7DA1AC8D-D509-4796-B4A4-4E63D40133B8}" type="presParOf" srcId="{8C61DA9E-6B2A-4D2D-BBF5-3AB0FE0E733F}" destId="{2EB1D108-70BC-4C68-AF69-FE12E56B1F9D}" srcOrd="2" destOrd="0" presId="urn:microsoft.com/office/officeart/2005/8/layout/radial6"/>
    <dgm:cxn modelId="{65CD00BF-0EB8-487D-9D26-870894F84E62}" type="presParOf" srcId="{8C61DA9E-6B2A-4D2D-BBF5-3AB0FE0E733F}" destId="{A13A5A2C-2E9F-438D-AE68-4D9452A33DC6}" srcOrd="3" destOrd="0" presId="urn:microsoft.com/office/officeart/2005/8/layout/radial6"/>
    <dgm:cxn modelId="{84954431-275C-4908-8EA4-573812BC3311}" type="presParOf" srcId="{8C61DA9E-6B2A-4D2D-BBF5-3AB0FE0E733F}" destId="{3A3E7D1B-4BBE-49FD-8854-3C31324DC761}" srcOrd="4" destOrd="0" presId="urn:microsoft.com/office/officeart/2005/8/layout/radial6"/>
    <dgm:cxn modelId="{3717E1EC-DDCD-4513-94A1-E7BBB9E19C12}" type="presParOf" srcId="{8C61DA9E-6B2A-4D2D-BBF5-3AB0FE0E733F}" destId="{A0E47CFB-098C-4200-A309-6C948920625E}" srcOrd="5" destOrd="0" presId="urn:microsoft.com/office/officeart/2005/8/layout/radial6"/>
    <dgm:cxn modelId="{371C38CD-1260-4DBA-9EB8-517FE770CD31}" type="presParOf" srcId="{8C61DA9E-6B2A-4D2D-BBF5-3AB0FE0E733F}" destId="{1984B7DD-4C5A-453C-8875-4296E44ABC78}" srcOrd="6" destOrd="0" presId="urn:microsoft.com/office/officeart/2005/8/layout/radial6"/>
    <dgm:cxn modelId="{C0DFBA52-7514-462A-ABCE-DD5DFD27CB85}" type="presParOf" srcId="{8C61DA9E-6B2A-4D2D-BBF5-3AB0FE0E733F}" destId="{47DE64EC-D47F-4733-BD63-A968F7CF305F}" srcOrd="7" destOrd="0" presId="urn:microsoft.com/office/officeart/2005/8/layout/radial6"/>
    <dgm:cxn modelId="{EB809FF3-92B0-4588-B127-AE6175294354}" type="presParOf" srcId="{8C61DA9E-6B2A-4D2D-BBF5-3AB0FE0E733F}" destId="{FCAA4723-CB76-4327-94F8-E6A230E162C1}" srcOrd="8" destOrd="0" presId="urn:microsoft.com/office/officeart/2005/8/layout/radial6"/>
    <dgm:cxn modelId="{39BE4E65-6235-45E0-BFD0-DFE1B3EB9F1F}" type="presParOf" srcId="{8C61DA9E-6B2A-4D2D-BBF5-3AB0FE0E733F}" destId="{2C0CC95E-EEC6-4AEB-A936-3E787EB67772}" srcOrd="9" destOrd="0" presId="urn:microsoft.com/office/officeart/2005/8/layout/radial6"/>
    <dgm:cxn modelId="{3A928858-8A04-4659-9882-3FA07DAA4E31}" type="presParOf" srcId="{8C61DA9E-6B2A-4D2D-BBF5-3AB0FE0E733F}" destId="{A30B053C-6525-45C2-8135-8101E9135C72}" srcOrd="10" destOrd="0" presId="urn:microsoft.com/office/officeart/2005/8/layout/radial6"/>
    <dgm:cxn modelId="{08C866BF-A708-4EDB-BB1C-794B2E22F2E4}" type="presParOf" srcId="{8C61DA9E-6B2A-4D2D-BBF5-3AB0FE0E733F}" destId="{C27608F5-B6A5-4D80-9777-21102E0375A3}" srcOrd="11" destOrd="0" presId="urn:microsoft.com/office/officeart/2005/8/layout/radial6"/>
    <dgm:cxn modelId="{38E569A0-96E6-4501-9942-A1114235D2CE}" type="presParOf" srcId="{8C61DA9E-6B2A-4D2D-BBF5-3AB0FE0E733F}" destId="{BE53775C-5EA0-451D-A09B-CC54E596357D}" srcOrd="12" destOrd="0" presId="urn:microsoft.com/office/officeart/2005/8/layout/radial6"/>
    <dgm:cxn modelId="{CD07206C-3172-4A4A-9907-C2104D922F96}" type="presParOf" srcId="{8C61DA9E-6B2A-4D2D-BBF5-3AB0FE0E733F}" destId="{372E2F43-107D-401D-B680-AB53EA50E30A}" srcOrd="13" destOrd="0" presId="urn:microsoft.com/office/officeart/2005/8/layout/radial6"/>
    <dgm:cxn modelId="{E570554A-8C6F-44EF-8591-A9FAC321E8D8}" type="presParOf" srcId="{8C61DA9E-6B2A-4D2D-BBF5-3AB0FE0E733F}" destId="{11B18800-83FE-4031-B5C1-EF67BE73EABB}" srcOrd="14" destOrd="0" presId="urn:microsoft.com/office/officeart/2005/8/layout/radial6"/>
    <dgm:cxn modelId="{F484502E-6E1F-48D5-9595-679A7B95A9C3}" type="presParOf" srcId="{8C61DA9E-6B2A-4D2D-BBF5-3AB0FE0E733F}" destId="{839DD923-4DC8-4365-B6B2-35911DF1D95A}"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93723C-0188-4E48-A224-70C23D294407}">
      <dsp:nvSpPr>
        <dsp:cNvPr id="0" name=""/>
        <dsp:cNvSpPr/>
      </dsp:nvSpPr>
      <dsp:spPr>
        <a:xfrm>
          <a:off x="152407" y="0"/>
          <a:ext cx="2720340" cy="16764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27B961-899C-42F1-98B9-8FCDB878B973}">
      <dsp:nvSpPr>
        <dsp:cNvPr id="0" name=""/>
        <dsp:cNvSpPr/>
      </dsp:nvSpPr>
      <dsp:spPr>
        <a:xfrm>
          <a:off x="524275" y="533400"/>
          <a:ext cx="1765190" cy="6224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SA" sz="2600" kern="1200" dirty="0" smtClean="0">
              <a:solidFill>
                <a:schemeClr val="tx1"/>
              </a:solidFill>
            </a:rPr>
            <a:t>رسالة </a:t>
          </a:r>
          <a:endParaRPr lang="en-US" sz="2600" kern="1200" dirty="0">
            <a:solidFill>
              <a:schemeClr val="tx1"/>
            </a:solidFill>
          </a:endParaRPr>
        </a:p>
      </dsp:txBody>
      <dsp:txXfrm>
        <a:off x="554662" y="563787"/>
        <a:ext cx="1704416" cy="561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DD923-4DC8-4365-B6B2-35911DF1D95A}">
      <dsp:nvSpPr>
        <dsp:cNvPr id="0" name=""/>
        <dsp:cNvSpPr/>
      </dsp:nvSpPr>
      <dsp:spPr>
        <a:xfrm>
          <a:off x="624880" y="459128"/>
          <a:ext cx="4127006" cy="3346149"/>
        </a:xfrm>
        <a:prstGeom prst="blockArc">
          <a:avLst>
            <a:gd name="adj1" fmla="val 12444935"/>
            <a:gd name="adj2" fmla="val 16968830"/>
            <a:gd name="adj3" fmla="val 4636"/>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53775C-5EA0-451D-A09B-CC54E596357D}">
      <dsp:nvSpPr>
        <dsp:cNvPr id="0" name=""/>
        <dsp:cNvSpPr/>
      </dsp:nvSpPr>
      <dsp:spPr>
        <a:xfrm>
          <a:off x="743660" y="369039"/>
          <a:ext cx="3863899" cy="3346149"/>
        </a:xfrm>
        <a:prstGeom prst="blockArc">
          <a:avLst>
            <a:gd name="adj1" fmla="val 6964677"/>
            <a:gd name="adj2" fmla="val 12270081"/>
            <a:gd name="adj3" fmla="val 4636"/>
          </a:avLst>
        </a:prstGeom>
        <a:solidFill>
          <a:schemeClr val="accent5">
            <a:hueOff val="-7450407"/>
            <a:satOff val="29858"/>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0CC95E-EEC6-4AEB-A936-3E787EB67772}">
      <dsp:nvSpPr>
        <dsp:cNvPr id="0" name=""/>
        <dsp:cNvSpPr/>
      </dsp:nvSpPr>
      <dsp:spPr>
        <a:xfrm>
          <a:off x="1056880" y="546317"/>
          <a:ext cx="3863899" cy="3346149"/>
        </a:xfrm>
        <a:prstGeom prst="blockArc">
          <a:avLst>
            <a:gd name="adj1" fmla="val 3083512"/>
            <a:gd name="adj2" fmla="val 7617228"/>
            <a:gd name="adj3" fmla="val 4636"/>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84B7DD-4C5A-453C-8875-4296E44ABC78}">
      <dsp:nvSpPr>
        <dsp:cNvPr id="0" name=""/>
        <dsp:cNvSpPr/>
      </dsp:nvSpPr>
      <dsp:spPr>
        <a:xfrm>
          <a:off x="1116050" y="501235"/>
          <a:ext cx="3863899" cy="3346149"/>
        </a:xfrm>
        <a:prstGeom prst="blockArc">
          <a:avLst>
            <a:gd name="adj1" fmla="val 20520000"/>
            <a:gd name="adj2" fmla="val 3240000"/>
            <a:gd name="adj3" fmla="val 4636"/>
          </a:avLst>
        </a:prstGeom>
        <a:solidFill>
          <a:schemeClr val="accent5">
            <a:hueOff val="-2483469"/>
            <a:satOff val="9953"/>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3A5A2C-2E9F-438D-AE68-4D9452A33DC6}">
      <dsp:nvSpPr>
        <dsp:cNvPr id="0" name=""/>
        <dsp:cNvSpPr/>
      </dsp:nvSpPr>
      <dsp:spPr>
        <a:xfrm>
          <a:off x="1131554" y="535027"/>
          <a:ext cx="3863899" cy="3346149"/>
        </a:xfrm>
        <a:prstGeom prst="blockArc">
          <a:avLst>
            <a:gd name="adj1" fmla="val 16206944"/>
            <a:gd name="adj2" fmla="val 20523118"/>
            <a:gd name="adj3" fmla="val 4636"/>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013862-F421-4A8E-981C-5818FD22D987}">
      <dsp:nvSpPr>
        <dsp:cNvPr id="0" name=""/>
        <dsp:cNvSpPr/>
      </dsp:nvSpPr>
      <dsp:spPr>
        <a:xfrm>
          <a:off x="2000257" y="1285892"/>
          <a:ext cx="1776994" cy="1538882"/>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b="1" kern="1200" dirty="0" smtClean="0">
              <a:solidFill>
                <a:schemeClr val="tx1"/>
              </a:solidFill>
            </a:rPr>
            <a:t>التواصل</a:t>
          </a:r>
          <a:endParaRPr lang="ar-SA" sz="3600" b="1" kern="1200" dirty="0" smtClean="0">
            <a:solidFill>
              <a:schemeClr val="tx1"/>
            </a:solidFill>
          </a:endParaRPr>
        </a:p>
        <a:p>
          <a:pPr lvl="0" algn="ctr" defTabSz="1422400" rtl="1">
            <a:lnSpc>
              <a:spcPct val="90000"/>
            </a:lnSpc>
            <a:spcBef>
              <a:spcPct val="0"/>
            </a:spcBef>
            <a:spcAft>
              <a:spcPct val="35000"/>
            </a:spcAft>
          </a:pPr>
          <a:r>
            <a:rPr lang="ar-SA" sz="3600" b="1" kern="1200" dirty="0" smtClean="0">
              <a:solidFill>
                <a:schemeClr val="tx1"/>
              </a:solidFill>
            </a:rPr>
            <a:t>الفاعل </a:t>
          </a:r>
          <a:endParaRPr lang="ar-IQ" sz="3600" b="1" kern="1200" dirty="0">
            <a:solidFill>
              <a:schemeClr val="tx1"/>
            </a:solidFill>
          </a:endParaRPr>
        </a:p>
      </dsp:txBody>
      <dsp:txXfrm>
        <a:off x="2260492" y="1511256"/>
        <a:ext cx="1256524" cy="1088154"/>
      </dsp:txXfrm>
    </dsp:sp>
    <dsp:sp modelId="{8248FFF6-1DC8-426E-941A-E27C56E7F722}">
      <dsp:nvSpPr>
        <dsp:cNvPr id="0" name=""/>
        <dsp:cNvSpPr/>
      </dsp:nvSpPr>
      <dsp:spPr>
        <a:xfrm>
          <a:off x="2428896" y="0"/>
          <a:ext cx="1243895" cy="107721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tx1"/>
              </a:solidFill>
            </a:rPr>
            <a:t>تخطيط تفكير </a:t>
          </a:r>
          <a:endParaRPr lang="ar-IQ" sz="2000" b="1" kern="1200" dirty="0">
            <a:solidFill>
              <a:schemeClr val="tx1"/>
            </a:solidFill>
          </a:endParaRPr>
        </a:p>
      </dsp:txBody>
      <dsp:txXfrm>
        <a:off x="2611060" y="157755"/>
        <a:ext cx="879567" cy="761707"/>
      </dsp:txXfrm>
    </dsp:sp>
    <dsp:sp modelId="{3A3E7D1B-4BBE-49FD-8854-3C31324DC761}">
      <dsp:nvSpPr>
        <dsp:cNvPr id="0" name=""/>
        <dsp:cNvSpPr/>
      </dsp:nvSpPr>
      <dsp:spPr>
        <a:xfrm>
          <a:off x="3980358" y="1130676"/>
          <a:ext cx="1243895" cy="1077217"/>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b="1" kern="1200" dirty="0" smtClean="0">
              <a:solidFill>
                <a:schemeClr val="tx1"/>
              </a:solidFill>
            </a:rPr>
            <a:t>تفاعل</a:t>
          </a:r>
          <a:endParaRPr lang="ar-IQ" sz="2800" b="1" kern="1200" dirty="0">
            <a:solidFill>
              <a:schemeClr val="tx1"/>
            </a:solidFill>
          </a:endParaRPr>
        </a:p>
      </dsp:txBody>
      <dsp:txXfrm>
        <a:off x="4162522" y="1288431"/>
        <a:ext cx="879567" cy="761707"/>
      </dsp:txXfrm>
    </dsp:sp>
    <dsp:sp modelId="{47DE64EC-D47F-4733-BD63-A968F7CF305F}">
      <dsp:nvSpPr>
        <dsp:cNvPr id="0" name=""/>
        <dsp:cNvSpPr/>
      </dsp:nvSpPr>
      <dsp:spPr>
        <a:xfrm>
          <a:off x="3386666" y="2957873"/>
          <a:ext cx="1243895" cy="1077217"/>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000" b="1" kern="1200" dirty="0" smtClean="0">
              <a:solidFill>
                <a:schemeClr val="tx1"/>
              </a:solidFill>
            </a:rPr>
            <a:t>تقلل </a:t>
          </a:r>
        </a:p>
        <a:p>
          <a:pPr marL="0" marR="0" lvl="0" indent="0" algn="ctr" defTabSz="914400" rtl="1" eaLnBrk="1" fontAlgn="auto" latinLnBrk="0" hangingPunct="1">
            <a:lnSpc>
              <a:spcPct val="100000"/>
            </a:lnSpc>
            <a:spcBef>
              <a:spcPct val="0"/>
            </a:spcBef>
            <a:spcAft>
              <a:spcPts val="0"/>
            </a:spcAft>
            <a:buClrTx/>
            <a:buSzTx/>
            <a:buFontTx/>
            <a:buNone/>
            <a:tabLst/>
            <a:defRPr/>
          </a:pPr>
          <a:r>
            <a:rPr lang="ar-SA" sz="2000" b="1" kern="1200" dirty="0" smtClean="0">
              <a:solidFill>
                <a:schemeClr val="tx1"/>
              </a:solidFill>
            </a:rPr>
            <a:t>الغموض</a:t>
          </a:r>
          <a:endParaRPr lang="ar-IQ" sz="2000" b="1" kern="1200" dirty="0">
            <a:solidFill>
              <a:schemeClr val="tx1"/>
            </a:solidFill>
          </a:endParaRPr>
        </a:p>
      </dsp:txBody>
      <dsp:txXfrm>
        <a:off x="3568830" y="3115628"/>
        <a:ext cx="879567" cy="761707"/>
      </dsp:txXfrm>
    </dsp:sp>
    <dsp:sp modelId="{A30B053C-6525-45C2-8135-8101E9135C72}">
      <dsp:nvSpPr>
        <dsp:cNvPr id="0" name=""/>
        <dsp:cNvSpPr/>
      </dsp:nvSpPr>
      <dsp:spPr>
        <a:xfrm>
          <a:off x="1384391" y="2986782"/>
          <a:ext cx="1243895" cy="1077217"/>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400" b="1" kern="1200" dirty="0" smtClean="0">
              <a:solidFill>
                <a:schemeClr val="tx1"/>
              </a:solidFill>
            </a:rPr>
            <a:t>تحتاج</a:t>
          </a:r>
          <a:r>
            <a:rPr lang="ar-SA" sz="2000" b="1" kern="1200" dirty="0" smtClean="0">
              <a:solidFill>
                <a:schemeClr val="tx1"/>
              </a:solidFill>
            </a:rPr>
            <a:t> </a:t>
          </a:r>
          <a:r>
            <a:rPr lang="ar-SA" sz="2400" b="1" kern="1200" dirty="0" smtClean="0">
              <a:solidFill>
                <a:schemeClr val="tx1"/>
              </a:solidFill>
            </a:rPr>
            <a:t>حيوية</a:t>
          </a:r>
          <a:endParaRPr lang="ar-IQ" sz="2400" b="1" kern="1200" dirty="0" smtClean="0">
            <a:solidFill>
              <a:schemeClr val="tx1"/>
            </a:solidFill>
          </a:endParaRPr>
        </a:p>
        <a:p>
          <a:pPr lvl="0" algn="ctr" defTabSz="977900" rtl="1">
            <a:lnSpc>
              <a:spcPct val="90000"/>
            </a:lnSpc>
            <a:spcBef>
              <a:spcPct val="0"/>
            </a:spcBef>
            <a:spcAft>
              <a:spcPct val="35000"/>
            </a:spcAft>
          </a:pPr>
          <a:endParaRPr lang="ar-IQ" sz="2000" b="1" kern="1200" dirty="0">
            <a:solidFill>
              <a:schemeClr val="tx1"/>
            </a:solidFill>
          </a:endParaRPr>
        </a:p>
      </dsp:txBody>
      <dsp:txXfrm>
        <a:off x="1566555" y="3144537"/>
        <a:ext cx="879567" cy="761707"/>
      </dsp:txXfrm>
    </dsp:sp>
    <dsp:sp modelId="{372E2F43-107D-401D-B680-AB53EA50E30A}">
      <dsp:nvSpPr>
        <dsp:cNvPr id="0" name=""/>
        <dsp:cNvSpPr/>
      </dsp:nvSpPr>
      <dsp:spPr>
        <a:xfrm>
          <a:off x="615688" y="841097"/>
          <a:ext cx="1243895" cy="1077217"/>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R="0" lvl="0" algn="ctr" defTabSz="1155700" rtl="1" eaLnBrk="1" fontAlgn="auto" latinLnBrk="0" hangingPunct="1">
            <a:lnSpc>
              <a:spcPct val="90000"/>
            </a:lnSpc>
            <a:spcBef>
              <a:spcPct val="0"/>
            </a:spcBef>
            <a:spcAft>
              <a:spcPct val="35000"/>
            </a:spcAft>
            <a:buClrTx/>
            <a:buSzTx/>
            <a:buFontTx/>
            <a:tabLst/>
            <a:defRPr/>
          </a:pPr>
          <a:r>
            <a:rPr lang="ar-SA" sz="2600" b="1" kern="1200" dirty="0" smtClean="0">
              <a:solidFill>
                <a:schemeClr val="tx1"/>
              </a:solidFill>
            </a:rPr>
            <a:t>تتابع لولبي</a:t>
          </a:r>
          <a:endParaRPr lang="ar-IQ" sz="2600" b="1" kern="1200" dirty="0">
            <a:solidFill>
              <a:schemeClr val="tx1"/>
            </a:solidFill>
          </a:endParaRPr>
        </a:p>
      </dsp:txBody>
      <dsp:txXfrm>
        <a:off x="797852" y="998852"/>
        <a:ext cx="879567" cy="76170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2F1014B-B083-4FE1-A0E8-8E51DB7A1362}" type="datetimeFigureOut">
              <a:rPr lang="ar-IQ" smtClean="0"/>
              <a:pPr/>
              <a:t>05/06/1439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DB6A66F-B62F-47C7-80DC-26E29234EBD5}" type="slidenum">
              <a:rPr lang="ar-IQ" smtClean="0"/>
              <a:pPr/>
              <a:t>‹#›</a:t>
            </a:fld>
            <a:endParaRPr lang="ar-IQ"/>
          </a:p>
        </p:txBody>
      </p:sp>
    </p:spTree>
    <p:extLst>
      <p:ext uri="{BB962C8B-B14F-4D97-AF65-F5344CB8AC3E}">
        <p14:creationId xmlns:p14="http://schemas.microsoft.com/office/powerpoint/2010/main" val="39724432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Notes:</a:t>
            </a:r>
          </a:p>
          <a:p>
            <a:endParaRPr lang="en-US" dirty="0" smtClean="0"/>
          </a:p>
          <a:p>
            <a:r>
              <a:rPr lang="en-US" dirty="0" smtClean="0"/>
              <a:t>Describe the elements of the communication model.</a:t>
            </a:r>
          </a:p>
          <a:p>
            <a:endParaRPr lang="en-US" dirty="0" smtClean="0"/>
          </a:p>
        </p:txBody>
      </p:sp>
      <p:sp>
        <p:nvSpPr>
          <p:cNvPr id="4" name="Slide Number Placeholder 3"/>
          <p:cNvSpPr>
            <a:spLocks noGrp="1"/>
          </p:cNvSpPr>
          <p:nvPr>
            <p:ph type="sldNum" sz="quarter" idx="10"/>
          </p:nvPr>
        </p:nvSpPr>
        <p:spPr/>
        <p:txBody>
          <a:bodyPr/>
          <a:lstStyle/>
          <a:p>
            <a:fld id="{E65E4ABC-A8FA-40CB-B7C7-93584E2CFA9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F4A223-BDDE-4013-981C-DD9F1D2DEF0B}" type="slidenum">
              <a:rPr lang="ar-SA"/>
              <a:pPr/>
              <a:t>11</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E15AE63-C047-461C-B236-DC40E19DBFA8}" type="datetimeFigureOut">
              <a:rPr lang="ar-IQ" smtClean="0"/>
              <a:pPr/>
              <a:t>05/06/1439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A95759-21E8-43BA-85ED-D86FBDADB7E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E15AE63-C047-461C-B236-DC40E19DBFA8}" type="datetimeFigureOut">
              <a:rPr lang="ar-IQ" smtClean="0"/>
              <a:pPr/>
              <a:t>05/06/1439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A95759-21E8-43BA-85ED-D86FBDADB7E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E15AE63-C047-461C-B236-DC40E19DBFA8}" type="datetimeFigureOut">
              <a:rPr lang="ar-IQ" smtClean="0"/>
              <a:pPr/>
              <a:t>05/06/1439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A95759-21E8-43BA-85ED-D86FBDADB7E9}"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ar-IQ"/>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a:xfrm>
            <a:off x="609600" y="6245225"/>
            <a:ext cx="19812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BD5BFE7B-DAC3-4021-9C87-3431A4D6327C}"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E15AE63-C047-461C-B236-DC40E19DBFA8}" type="datetimeFigureOut">
              <a:rPr lang="ar-IQ" smtClean="0"/>
              <a:pPr/>
              <a:t>05/06/1439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A95759-21E8-43BA-85ED-D86FBDADB7E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5AE63-C047-461C-B236-DC40E19DBFA8}" type="datetimeFigureOut">
              <a:rPr lang="ar-IQ" smtClean="0"/>
              <a:pPr/>
              <a:t>05/06/1439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A95759-21E8-43BA-85ED-D86FBDADB7E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E15AE63-C047-461C-B236-DC40E19DBFA8}" type="datetimeFigureOut">
              <a:rPr lang="ar-IQ" smtClean="0"/>
              <a:pPr/>
              <a:t>05/06/1439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A95759-21E8-43BA-85ED-D86FBDADB7E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E15AE63-C047-461C-B236-DC40E19DBFA8}" type="datetimeFigureOut">
              <a:rPr lang="ar-IQ" smtClean="0"/>
              <a:pPr/>
              <a:t>05/06/1439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1A95759-21E8-43BA-85ED-D86FBDADB7E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E15AE63-C047-461C-B236-DC40E19DBFA8}" type="datetimeFigureOut">
              <a:rPr lang="ar-IQ" smtClean="0"/>
              <a:pPr/>
              <a:t>05/06/1439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1A95759-21E8-43BA-85ED-D86FBDADB7E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5AE63-C047-461C-B236-DC40E19DBFA8}" type="datetimeFigureOut">
              <a:rPr lang="ar-IQ" smtClean="0"/>
              <a:pPr/>
              <a:t>05/06/1439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1A95759-21E8-43BA-85ED-D86FBDADB7E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5AE63-C047-461C-B236-DC40E19DBFA8}" type="datetimeFigureOut">
              <a:rPr lang="ar-IQ" smtClean="0"/>
              <a:pPr/>
              <a:t>05/06/1439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A95759-21E8-43BA-85ED-D86FBDADB7E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5AE63-C047-461C-B236-DC40E19DBFA8}" type="datetimeFigureOut">
              <a:rPr lang="ar-IQ" smtClean="0"/>
              <a:pPr/>
              <a:t>05/06/1439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A95759-21E8-43BA-85ED-D86FBDADB7E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E15AE63-C047-461C-B236-DC40E19DBFA8}" type="datetimeFigureOut">
              <a:rPr lang="ar-IQ" smtClean="0"/>
              <a:pPr/>
              <a:t>05/06/1439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A95759-21E8-43BA-85ED-D86FBDADB7E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69006"/>
          </a:xfrm>
        </p:spPr>
        <p:txBody>
          <a:bodyPr>
            <a:normAutofit/>
          </a:bodyPr>
          <a:lstStyle/>
          <a:p>
            <a:pPr marL="571500" indent="-571500" algn="r">
              <a:buFont typeface="Arial" pitchFamily="34" charset="0"/>
              <a:buChar char="•"/>
            </a:pPr>
            <a:r>
              <a:rPr lang="ar-IQ" dirty="0" smtClean="0">
                <a:solidFill>
                  <a:srgbClr val="FF0000"/>
                </a:solidFill>
              </a:rPr>
              <a:t> </a:t>
            </a:r>
            <a:r>
              <a:rPr lang="ar-IQ" b="1" dirty="0" smtClean="0">
                <a:solidFill>
                  <a:srgbClr val="FF0000"/>
                </a:solidFill>
              </a:rPr>
              <a:t>مهارات التواصل </a:t>
            </a:r>
            <a:r>
              <a:rPr lang="en-US" b="1" smtClean="0">
                <a:solidFill>
                  <a:srgbClr val="FF0000"/>
                </a:solidFill>
              </a:rPr>
              <a:t>:</a:t>
            </a:r>
            <a:br>
              <a:rPr lang="en-US" b="1" smtClean="0">
                <a:solidFill>
                  <a:srgbClr val="FF0000"/>
                </a:solidFill>
              </a:rPr>
            </a:br>
            <a:r>
              <a:rPr lang="en-US" b="1">
                <a:solidFill>
                  <a:srgbClr val="FF0000"/>
                </a:solidFill>
              </a:rPr>
              <a:t/>
            </a:r>
            <a:br>
              <a:rPr lang="en-US" b="1">
                <a:solidFill>
                  <a:srgbClr val="FF0000"/>
                </a:solidFill>
              </a:rPr>
            </a:br>
            <a:r>
              <a:rPr lang="en-US" b="1" smtClean="0">
                <a:solidFill>
                  <a:srgbClr val="FF0000"/>
                </a:solidFill>
              </a:rPr>
              <a:t/>
            </a:r>
            <a:br>
              <a:rPr lang="en-US" b="1" smtClean="0">
                <a:solidFill>
                  <a:srgbClr val="FF0000"/>
                </a:solidFill>
              </a:rPr>
            </a:br>
            <a:r>
              <a:rPr lang="ar-IQ" sz="3200" smtClean="0"/>
              <a:t>مهارة </a:t>
            </a:r>
            <a:r>
              <a:rPr lang="ar-IQ" sz="3200" dirty="0" smtClean="0"/>
              <a:t>سريرية محورية تعادل الفحص</a:t>
            </a:r>
            <a:r>
              <a:rPr lang="en-US" sz="3200" dirty="0"/>
              <a:t> </a:t>
            </a:r>
            <a:r>
              <a:rPr lang="ar-IQ" sz="3200" dirty="0" smtClean="0"/>
              <a:t>الطبي في أهميته.</a:t>
            </a:r>
            <a:br>
              <a:rPr lang="ar-IQ" sz="3200" dirty="0" smtClean="0"/>
            </a:br>
            <a:r>
              <a:rPr lang="ar-IQ" sz="3200" dirty="0" smtClean="0"/>
              <a:t>•عنصر حيوي من عناصر </a:t>
            </a:r>
            <a:r>
              <a:rPr lang="ar-IQ" sz="3200" dirty="0" smtClean="0">
                <a:solidFill>
                  <a:srgbClr val="FF0000"/>
                </a:solidFill>
              </a:rPr>
              <a:t>الكفاءة السريرية </a:t>
            </a:r>
            <a:r>
              <a:rPr lang="ar-IQ" sz="3200" dirty="0" smtClean="0"/>
              <a:t>لا يمكن الاستغناء عنه كالمعرفة والقدرة على حل المشكلات والفحص البدني.</a:t>
            </a:r>
            <a:br>
              <a:rPr lang="ar-IQ" sz="3200" dirty="0" smtClean="0"/>
            </a:br>
            <a:r>
              <a:rPr lang="ar-IQ" sz="3200" dirty="0" smtClean="0"/>
              <a:t>•يؤدي إلى </a:t>
            </a:r>
            <a:r>
              <a:rPr lang="ar-IQ" sz="3200" dirty="0" smtClean="0">
                <a:solidFill>
                  <a:srgbClr val="FF0000"/>
                </a:solidFill>
              </a:rPr>
              <a:t>زيادة الدقة والكفاءة والدعم </a:t>
            </a:r>
            <a:r>
              <a:rPr lang="ar-IQ" sz="3200" dirty="0" smtClean="0"/>
              <a:t>وليس مجرد «كون الطبيب لطيفا .»</a:t>
            </a:r>
            <a:br>
              <a:rPr lang="ar-IQ" sz="3200" dirty="0" smtClean="0"/>
            </a:br>
            <a:r>
              <a:rPr lang="ar-IQ" sz="3200" dirty="0" smtClean="0"/>
              <a:t>•علاقة مهارات التواصل الفاعل بنتائج تحسين الصحة.</a:t>
            </a:r>
            <a:endParaRPr lang="ar-IQ" sz="3200" dirty="0"/>
          </a:p>
        </p:txBody>
      </p:sp>
      <p:pic>
        <p:nvPicPr>
          <p:cNvPr id="1026" name="Picture 2" descr="C:\Users\acer\Desktop\أهمية_الاتصال_الفعال.jpg"/>
          <p:cNvPicPr>
            <a:picLocks noChangeAspect="1" noChangeArrowheads="1"/>
          </p:cNvPicPr>
          <p:nvPr/>
        </p:nvPicPr>
        <p:blipFill>
          <a:blip r:embed="rId2"/>
          <a:srcRect/>
          <a:stretch>
            <a:fillRect/>
          </a:stretch>
        </p:blipFill>
        <p:spPr bwMode="auto">
          <a:xfrm>
            <a:off x="357158" y="357166"/>
            <a:ext cx="2714645" cy="207169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just">
              <a:buNone/>
            </a:pPr>
            <a:r>
              <a:rPr lang="ar-IQ" dirty="0" smtClean="0"/>
              <a:t>•نضمن التفاعل «بين المتعلمين والميسّر وفيما بين المتعلمين أنفسهم .»</a:t>
            </a:r>
          </a:p>
          <a:p>
            <a:pPr algn="just">
              <a:buNone/>
            </a:pPr>
            <a:r>
              <a:rPr lang="ar-IQ" dirty="0" smtClean="0"/>
              <a:t>•نقلل من الغموض بمنطق حول «ماذا نتوقع، قائمة أولويات الجلسة، مسؤوليات الميسّر والمتعلمين، وهل يمكن أن نثق بالمجموعة أو أن نكون محل ثقة .»</a:t>
            </a:r>
          </a:p>
          <a:p>
            <a:pPr algn="just">
              <a:buNone/>
            </a:pPr>
            <a:r>
              <a:rPr lang="ar-IQ" dirty="0" smtClean="0"/>
              <a:t>•إظهار الحيوية «الاشتراك، المرونة، الاستجابة .»</a:t>
            </a:r>
          </a:p>
          <a:p>
            <a:pPr algn="just">
              <a:buNone/>
            </a:pPr>
            <a:r>
              <a:rPr lang="ar-IQ" dirty="0" smtClean="0"/>
              <a:t>•مساعدة المتعلمين للتفكير بلغة النتائج والأسباب المنطقية (ماذا تهدف، ماذا حدث).</a:t>
            </a:r>
          </a:p>
          <a:p>
            <a:pPr algn="just">
              <a:buNone/>
            </a:pPr>
            <a:r>
              <a:rPr lang="ar-IQ" dirty="0" smtClean="0"/>
              <a:t>•تطبيق نموذج لولبي ”مبني على الإعادة والمراجعة وتشجيع المتعلمين لاتخاذ ‘الخطوات اللاحقة’ في العملية اللولبية للتمكن من المهارات وفهمها ”.</a:t>
            </a: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algn="ctr"/>
            <a:r>
              <a:rPr lang="en-US"/>
              <a:t>Take Home Message</a:t>
            </a:r>
          </a:p>
        </p:txBody>
      </p:sp>
      <p:sp>
        <p:nvSpPr>
          <p:cNvPr id="124931" name="Rectangle 3"/>
          <p:cNvSpPr>
            <a:spLocks noGrp="1" noChangeArrowheads="1"/>
          </p:cNvSpPr>
          <p:nvPr>
            <p:ph type="body" sz="half" idx="1"/>
          </p:nvPr>
        </p:nvSpPr>
        <p:spPr>
          <a:xfrm>
            <a:off x="0" y="2286000"/>
            <a:ext cx="8839200" cy="4114800"/>
          </a:xfrm>
        </p:spPr>
        <p:txBody>
          <a:bodyPr/>
          <a:lstStyle/>
          <a:p>
            <a:pPr algn="ctr">
              <a:buFont typeface="Wingdings" pitchFamily="2" charset="2"/>
              <a:buNone/>
            </a:pPr>
            <a:endParaRPr lang="en-US" sz="4300" b="1"/>
          </a:p>
          <a:p>
            <a:pPr algn="ctr">
              <a:buFont typeface="Wingdings" pitchFamily="2" charset="2"/>
              <a:buNone/>
            </a:pPr>
            <a:r>
              <a:rPr lang="en-US" sz="4300" b="1"/>
              <a:t>To Be a Good Doctor, we Have </a:t>
            </a:r>
          </a:p>
          <a:p>
            <a:pPr algn="ctr">
              <a:buFont typeface="Wingdings" pitchFamily="2" charset="2"/>
              <a:buNone/>
            </a:pPr>
            <a:r>
              <a:rPr lang="en-US" sz="4300" b="1"/>
              <a:t>to Be a  </a:t>
            </a:r>
          </a:p>
          <a:p>
            <a:pPr algn="ctr">
              <a:buFont typeface="Wingdings" pitchFamily="2" charset="2"/>
              <a:buNone/>
            </a:pPr>
            <a:r>
              <a:rPr lang="en-US" sz="4300" b="1">
                <a:solidFill>
                  <a:srgbClr val="FF0000"/>
                </a:solidFill>
              </a:rPr>
              <a:t>GOOD COMUNICATOR</a:t>
            </a:r>
          </a:p>
        </p:txBody>
      </p:sp>
      <p:pic>
        <p:nvPicPr>
          <p:cNvPr id="124932" name="Picture 4" descr="j0301252"/>
          <p:cNvPicPr>
            <a:picLocks noGrp="1" noChangeAspect="1" noChangeArrowheads="1"/>
          </p:cNvPicPr>
          <p:nvPr>
            <p:ph sz="half" idx="2"/>
          </p:nvPr>
        </p:nvPicPr>
        <p:blipFill>
          <a:blip r:embed="rId3"/>
          <a:srcRect/>
          <a:stretch>
            <a:fillRect/>
          </a:stretch>
        </p:blipFill>
        <p:spPr>
          <a:xfrm>
            <a:off x="7086600" y="1295400"/>
            <a:ext cx="1830388" cy="1565275"/>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24931">
                                            <p:txEl>
                                              <p:pRg st="3" end="3"/>
                                            </p:txEl>
                                          </p:spTgt>
                                        </p:tgtEl>
                                        <p:attrNameLst>
                                          <p:attrName>style.visibility</p:attrName>
                                        </p:attrNameLst>
                                      </p:cBhvr>
                                      <p:to>
                                        <p:strVal val="visible"/>
                                      </p:to>
                                    </p:set>
                                    <p:anim calcmode="lin" valueType="num">
                                      <p:cBhvr additive="base">
                                        <p:cTn id="7" dur="5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24931">
                                            <p:txEl>
                                              <p:pRg st="3" end="3"/>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124932"/>
                                        </p:tgtEl>
                                        <p:attrNameLst>
                                          <p:attrName>style.visibility</p:attrName>
                                        </p:attrNameLst>
                                      </p:cBhvr>
                                      <p:to>
                                        <p:strVal val="visible"/>
                                      </p:to>
                                    </p:set>
                                    <p:anim calcmode="lin" valueType="num">
                                      <p:cBhvr additive="base">
                                        <p:cTn id="11" dur="5000" fill="hold"/>
                                        <p:tgtEl>
                                          <p:spTgt spid="124932"/>
                                        </p:tgtEl>
                                        <p:attrNameLst>
                                          <p:attrName>ppt_x</p:attrName>
                                        </p:attrNameLst>
                                      </p:cBhvr>
                                      <p:tavLst>
                                        <p:tav tm="0">
                                          <p:val>
                                            <p:strVal val="#ppt_x"/>
                                          </p:val>
                                        </p:tav>
                                        <p:tav tm="100000">
                                          <p:val>
                                            <p:strVal val="#ppt_x"/>
                                          </p:val>
                                        </p:tav>
                                      </p:tavLst>
                                    </p:anim>
                                    <p:anim calcmode="lin" valueType="num">
                                      <p:cBhvr additive="base">
                                        <p:cTn id="12" dur="5000" fill="hold"/>
                                        <p:tgtEl>
                                          <p:spTgt spid="1249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Communication</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ar-SA" dirty="0" smtClean="0"/>
              <a:t>مستقبل  </a:t>
            </a:r>
            <a:r>
              <a:rPr lang="en-US" dirty="0" smtClean="0"/>
              <a:t>	</a:t>
            </a:r>
            <a:r>
              <a:rPr lang="ar-IQ" dirty="0" smtClean="0"/>
              <a:t>                                مرسل  </a:t>
            </a:r>
            <a:endParaRPr lang="en-US" dirty="0" smtClean="0"/>
          </a:p>
          <a:p>
            <a:pPr>
              <a:buNone/>
            </a:pPr>
            <a:endParaRPr lang="en-US" dirty="0" smtClean="0"/>
          </a:p>
          <a:p>
            <a:pPr>
              <a:buNone/>
            </a:pPr>
            <a:endParaRPr lang="en-US" dirty="0"/>
          </a:p>
          <a:p>
            <a:pPr>
              <a:buNone/>
            </a:pPr>
            <a:r>
              <a:rPr lang="en-US" dirty="0" smtClean="0"/>
              <a:t>				</a:t>
            </a:r>
          </a:p>
          <a:p>
            <a:pPr>
              <a:buNone/>
            </a:pPr>
            <a:endParaRPr lang="en-US" dirty="0"/>
          </a:p>
          <a:p>
            <a:pPr>
              <a:buNone/>
            </a:pPr>
            <a:endParaRPr lang="en-US" dirty="0"/>
          </a:p>
          <a:p>
            <a:pPr>
              <a:buNone/>
            </a:pPr>
            <a:r>
              <a:rPr lang="en-US" dirty="0" smtClean="0"/>
              <a:t>				Feedback</a:t>
            </a:r>
            <a:endParaRPr lang="en-US" dirty="0"/>
          </a:p>
        </p:txBody>
      </p:sp>
      <p:sp>
        <p:nvSpPr>
          <p:cNvPr id="4" name="Smiley Face 3"/>
          <p:cNvSpPr/>
          <p:nvPr/>
        </p:nvSpPr>
        <p:spPr>
          <a:xfrm>
            <a:off x="1219200" y="2362200"/>
            <a:ext cx="1295400" cy="1143000"/>
          </a:xfrm>
          <a:prstGeom prst="smileyFac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miley Face 4"/>
          <p:cNvSpPr/>
          <p:nvPr/>
        </p:nvSpPr>
        <p:spPr>
          <a:xfrm>
            <a:off x="6172200" y="2362200"/>
            <a:ext cx="1295400" cy="1143000"/>
          </a:xfrm>
          <a:prstGeom prst="smileyFace">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aphicFrame>
        <p:nvGraphicFramePr>
          <p:cNvPr id="6" name="Diagram 5"/>
          <p:cNvGraphicFramePr/>
          <p:nvPr>
            <p:extLst>
              <p:ext uri="{D42A27DB-BD31-4B8C-83A1-F6EECF244321}">
                <p14:modId xmlns:p14="http://schemas.microsoft.com/office/powerpoint/2010/main" val="2817994952"/>
              </p:ext>
            </p:extLst>
          </p:nvPr>
        </p:nvGraphicFramePr>
        <p:xfrm>
          <a:off x="2895600" y="2133600"/>
          <a:ext cx="3200400" cy="167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ircular Arrow 6"/>
          <p:cNvSpPr/>
          <p:nvPr/>
        </p:nvSpPr>
        <p:spPr>
          <a:xfrm rot="10800000">
            <a:off x="1600200" y="1981200"/>
            <a:ext cx="5486400" cy="3505200"/>
          </a:xfrm>
          <a:prstGeom prst="circularArrow">
            <a:avLst>
              <a:gd name="adj1" fmla="val 5933"/>
              <a:gd name="adj2" fmla="val 1142319"/>
              <a:gd name="adj3" fmla="val 20436553"/>
              <a:gd name="adj4" fmla="val 11107102"/>
              <a:gd name="adj5" fmla="val 125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Date Placeholder 7"/>
          <p:cNvSpPr>
            <a:spLocks noGrp="1"/>
          </p:cNvSpPr>
          <p:nvPr>
            <p:ph type="dt" sz="half" idx="10"/>
          </p:nvPr>
        </p:nvSpPr>
        <p:spPr/>
        <p:txBody>
          <a:bodyPr/>
          <a:lstStyle/>
          <a:p>
            <a:fld id="{7F697C1D-B5AB-45FF-BAF9-1A3811D5F12E}" type="datetime8">
              <a:rPr lang="ar-IQ" smtClean="0"/>
              <a:pPr/>
              <a:t>20 شباط، 18</a:t>
            </a:fld>
            <a:endParaRPr lang="ar-IQ"/>
          </a:p>
        </p:txBody>
      </p:sp>
      <p:sp>
        <p:nvSpPr>
          <p:cNvPr id="9" name="Slide Number Placeholder 8"/>
          <p:cNvSpPr>
            <a:spLocks noGrp="1"/>
          </p:cNvSpPr>
          <p:nvPr>
            <p:ph type="sldNum" sz="quarter" idx="12"/>
          </p:nvPr>
        </p:nvSpPr>
        <p:spPr/>
        <p:txBody>
          <a:bodyPr/>
          <a:lstStyle/>
          <a:p>
            <a:fld id="{902616AC-90EA-42EA-BCFD-DF6CDA7C9630}" type="slidenum">
              <a:rPr lang="ar-IQ" smtClean="0"/>
              <a:pPr/>
              <a:t>2</a:t>
            </a:fld>
            <a:endParaRPr lang="ar-IQ"/>
          </a:p>
        </p:txBody>
      </p:sp>
      <p:sp>
        <p:nvSpPr>
          <p:cNvPr id="10" name="سهم إلى اليسار واليمين 9"/>
          <p:cNvSpPr/>
          <p:nvPr/>
        </p:nvSpPr>
        <p:spPr>
          <a:xfrm>
            <a:off x="2903239" y="3140968"/>
            <a:ext cx="2880320"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4638"/>
            <a:ext cx="8186766" cy="208279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الأسس التي تميّز التواصل الفاعل</a:t>
            </a: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71406" y="2619632"/>
            <a:ext cx="8615394" cy="3506531"/>
          </a:xfrm>
        </p:spPr>
        <p:txBody>
          <a:bodyPr>
            <a:normAutofit/>
          </a:bodyPr>
          <a:lstStyle/>
          <a:p>
            <a:pPr>
              <a:buNone/>
            </a:pPr>
            <a:r>
              <a:rPr lang="ar-IQ" sz="4400" b="1" dirty="0" smtClean="0">
                <a:solidFill>
                  <a:srgbClr val="FF0000"/>
                </a:solidFill>
                <a:cs typeface="+mj-cs"/>
              </a:rPr>
              <a:t>1) يؤّمن تفاعلاً وليس عملية نقل مباشرة</a:t>
            </a:r>
          </a:p>
          <a:p>
            <a:r>
              <a:rPr lang="ar-IQ" sz="3600" dirty="0" smtClean="0">
                <a:cs typeface="+mj-cs"/>
              </a:rPr>
              <a:t>ينبغي اعطاء واستلام المعلومات (</a:t>
            </a:r>
            <a:r>
              <a:rPr lang="en-US" sz="3600" dirty="0" smtClean="0">
                <a:cs typeface="+mj-cs"/>
              </a:rPr>
              <a:t>(Feedback </a:t>
            </a:r>
          </a:p>
          <a:p>
            <a:r>
              <a:rPr lang="ar-IQ" sz="3600" dirty="0" smtClean="0">
                <a:cs typeface="+mj-cs"/>
              </a:rPr>
              <a:t>والتعرف على تأثير الرسالة</a:t>
            </a:r>
            <a:endParaRPr lang="ar-IQ" sz="3600" b="1" dirty="0" smtClean="0">
              <a:cs typeface="+mj-cs"/>
            </a:endParaRPr>
          </a:p>
          <a:p>
            <a:pPr marL="742950" indent="-742950">
              <a:buNone/>
            </a:pPr>
            <a:endParaRPr lang="ar-IQ" sz="4400" b="1" dirty="0" smtClean="0">
              <a:cs typeface="+mj-cs"/>
            </a:endParaRPr>
          </a:p>
          <a:p>
            <a:pPr marL="742950" indent="-742950">
              <a:buNone/>
            </a:pPr>
            <a:endParaRPr lang="ar-IQ" sz="4400"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ar-IQ" b="1" dirty="0" smtClean="0">
                <a:cs typeface="+mj-cs"/>
              </a:rPr>
              <a:t>  </a:t>
            </a:r>
            <a:r>
              <a:rPr lang="ar-IQ" sz="3600" b="1" dirty="0" smtClean="0">
                <a:solidFill>
                  <a:srgbClr val="FF0000"/>
                </a:solidFill>
                <a:cs typeface="+mj-cs"/>
              </a:rPr>
              <a:t>2</a:t>
            </a:r>
            <a:r>
              <a:rPr lang="ar-IQ" sz="4400" b="1" dirty="0" smtClean="0">
                <a:solidFill>
                  <a:srgbClr val="FF0000"/>
                </a:solidFill>
                <a:cs typeface="+mj-cs"/>
              </a:rPr>
              <a:t>) يقلل من الغموض غير الضروري</a:t>
            </a:r>
            <a:endParaRPr lang="ar-IQ" b="1" dirty="0" smtClean="0">
              <a:solidFill>
                <a:srgbClr val="FF0000"/>
              </a:solidFill>
              <a:cs typeface="+mj-cs"/>
            </a:endParaRPr>
          </a:p>
          <a:p>
            <a:pPr>
              <a:buNone/>
            </a:pPr>
            <a:endParaRPr lang="ar-IQ" b="1" dirty="0" smtClean="0">
              <a:cs typeface="+mj-cs"/>
            </a:endParaRPr>
          </a:p>
          <a:p>
            <a:pPr>
              <a:buNone/>
            </a:pPr>
            <a:r>
              <a:rPr lang="ar-IQ" dirty="0" smtClean="0">
                <a:cs typeface="+mj-cs"/>
              </a:rPr>
              <a:t>يشتت الغموض الأنتباه ويؤثر في الدقة والكفاءة وبناء العلاقة</a:t>
            </a:r>
            <a:endParaRPr lang="ar-IQ"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ar-IQ" dirty="0" smtClean="0">
                <a:cs typeface="+mj-cs"/>
              </a:rPr>
              <a:t> </a:t>
            </a:r>
            <a:r>
              <a:rPr lang="ar-IQ" sz="4400" b="1" dirty="0" smtClean="0">
                <a:solidFill>
                  <a:srgbClr val="FF0000"/>
                </a:solidFill>
                <a:cs typeface="+mj-cs"/>
              </a:rPr>
              <a:t>3) يحتاج للتخطيط والتفكير بلغة النتائج</a:t>
            </a:r>
            <a:endParaRPr lang="ar-IQ" b="1" dirty="0" smtClean="0">
              <a:cs typeface="+mj-cs"/>
            </a:endParaRPr>
          </a:p>
          <a:p>
            <a:pPr>
              <a:buNone/>
            </a:pPr>
            <a:endParaRPr lang="ar-IQ" b="1" dirty="0" smtClean="0">
              <a:cs typeface="+mj-cs"/>
            </a:endParaRPr>
          </a:p>
          <a:p>
            <a:r>
              <a:rPr lang="ar-IQ" dirty="0" smtClean="0">
                <a:cs typeface="+mj-cs"/>
              </a:rPr>
              <a:t>يتحدد التأثير في البيئة التي يعمل فيها الطبيب والمريض</a:t>
            </a:r>
          </a:p>
          <a:p>
            <a:pPr>
              <a:buNone/>
            </a:pPr>
            <a:r>
              <a:rPr lang="ar-IQ" dirty="0" smtClean="0">
                <a:cs typeface="+mj-cs"/>
              </a:rPr>
              <a:t>وباتجاهها</a:t>
            </a:r>
            <a:endParaRPr lang="ar-IQ" dirty="0">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ar-IQ" dirty="0" smtClean="0"/>
              <a:t> </a:t>
            </a:r>
            <a:r>
              <a:rPr lang="ar-IQ" sz="4000" dirty="0" smtClean="0">
                <a:solidFill>
                  <a:srgbClr val="FF0000"/>
                </a:solidFill>
                <a:cs typeface="+mj-cs"/>
              </a:rPr>
              <a:t>4) </a:t>
            </a:r>
            <a:r>
              <a:rPr lang="ar-IQ" sz="4000" b="1" dirty="0" smtClean="0">
                <a:solidFill>
                  <a:srgbClr val="FF0000"/>
                </a:solidFill>
                <a:cs typeface="+mj-cs"/>
              </a:rPr>
              <a:t>أنه يحتاج إلى إظهار الحيوية «الديناميكية »</a:t>
            </a:r>
          </a:p>
          <a:p>
            <a:pPr>
              <a:buNone/>
            </a:pPr>
            <a:endParaRPr lang="ar-IQ" b="1" dirty="0" smtClean="0"/>
          </a:p>
          <a:p>
            <a:pPr>
              <a:buNone/>
            </a:pP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buNone/>
            </a:pPr>
            <a:r>
              <a:rPr lang="ar-IQ" b="1" dirty="0" smtClean="0">
                <a:cs typeface="+mj-cs"/>
              </a:rPr>
              <a:t>   </a:t>
            </a:r>
            <a:r>
              <a:rPr lang="ar-IQ" sz="4400" b="1" dirty="0" smtClean="0">
                <a:solidFill>
                  <a:srgbClr val="FF0000"/>
                </a:solidFill>
                <a:cs typeface="+mj-cs"/>
              </a:rPr>
              <a:t>5 )  تتابع لنموذج لولبي</a:t>
            </a:r>
          </a:p>
          <a:p>
            <a:pPr>
              <a:buNone/>
            </a:pPr>
            <a:endParaRPr lang="ar-IQ" b="1" dirty="0" smtClean="0">
              <a:solidFill>
                <a:srgbClr val="FF0000"/>
              </a:solidFill>
              <a:cs typeface="+mj-cs"/>
            </a:endParaRPr>
          </a:p>
          <a:p>
            <a:pPr>
              <a:buNone/>
            </a:pPr>
            <a:r>
              <a:rPr lang="ar-IQ" b="1" dirty="0" smtClean="0">
                <a:cs typeface="+mj-cs"/>
              </a:rPr>
              <a:t> له تطبيقان </a:t>
            </a:r>
          </a:p>
          <a:p>
            <a:pPr>
              <a:buNone/>
            </a:pPr>
            <a:r>
              <a:rPr lang="ar-IQ" b="1" dirty="0" smtClean="0">
                <a:cs typeface="+mj-cs"/>
              </a:rPr>
              <a:t>أولاً: </a:t>
            </a:r>
            <a:r>
              <a:rPr lang="ar-IQ" dirty="0" smtClean="0">
                <a:cs typeface="+mj-cs"/>
              </a:rPr>
              <a:t>لقول الطبيب تأثيرلما يقوله المريض بشكل متصاعد لولبي، لذلك فإن اتصالنا يتطور تدريجياً عند تفاعلنا. </a:t>
            </a:r>
          </a:p>
          <a:p>
            <a:pPr>
              <a:buNone/>
            </a:pPr>
            <a:r>
              <a:rPr lang="ar-IQ" b="1" dirty="0" smtClean="0">
                <a:cs typeface="+mj-cs"/>
              </a:rPr>
              <a:t>ثانياً</a:t>
            </a:r>
            <a:r>
              <a:rPr lang="ar-IQ" dirty="0" smtClean="0">
                <a:cs typeface="+mj-cs"/>
              </a:rPr>
              <a:t>:إن الاعادة والتكرار بشأن التواصل في مستويات مختلفة كل مرة ضروري لأجل تحقيق تواصل فاعل.</a:t>
            </a:r>
          </a:p>
          <a:p>
            <a:endParaRPr lang="ar-IQ" dirty="0" smtClean="0">
              <a:cs typeface="+mj-cs"/>
            </a:endParaRPr>
          </a:p>
          <a:p>
            <a:endParaRPr lang="ar-IQ" dirty="0" smtClean="0">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92" y="0"/>
            <a:ext cx="1714512" cy="3071810"/>
          </a:xfrm>
        </p:spPr>
        <p:txBody>
          <a:bodyPr>
            <a:normAutofit/>
          </a:bodyPr>
          <a:lstStyle/>
          <a:p>
            <a:r>
              <a:rPr lang="ar-IQ" b="1" dirty="0" smtClean="0">
                <a:solidFill>
                  <a:srgbClr val="FF0000"/>
                </a:solidFill>
              </a:rPr>
              <a:t>تاءات </a:t>
            </a:r>
            <a:br>
              <a:rPr lang="ar-IQ" b="1" dirty="0" smtClean="0">
                <a:solidFill>
                  <a:srgbClr val="FF0000"/>
                </a:solidFill>
              </a:rPr>
            </a:br>
            <a:r>
              <a:rPr lang="ar-IQ" b="1" dirty="0" smtClean="0">
                <a:solidFill>
                  <a:srgbClr val="FF0000"/>
                </a:solidFill>
              </a:rPr>
              <a:t>التواصل</a:t>
            </a:r>
            <a:endParaRPr lang="ar-IQ" b="1" dirty="0">
              <a:solidFill>
                <a:srgbClr val="FF0000"/>
              </a:solidFill>
            </a:endParaRPr>
          </a:p>
        </p:txBody>
      </p:sp>
      <p:sp>
        <p:nvSpPr>
          <p:cNvPr id="3" name="Content Placeholder 2"/>
          <p:cNvSpPr>
            <a:spLocks noGrp="1"/>
          </p:cNvSpPr>
          <p:nvPr>
            <p:ph idx="1"/>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a:p>
            <a:pPr>
              <a:buNone/>
            </a:pP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Diagram 3"/>
          <p:cNvGraphicFramePr/>
          <p:nvPr>
            <p:extLst>
              <p:ext uri="{D42A27DB-BD31-4B8C-83A1-F6EECF244321}">
                <p14:modId xmlns:p14="http://schemas.microsoft.com/office/powerpoint/2010/main" val="2281277374"/>
              </p:ext>
            </p:extLst>
          </p:nvPr>
        </p:nvGraphicFramePr>
        <p:xfrm>
          <a:off x="1643042" y="10001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92013862-F421-4A8E-981C-5818FD22D987}"/>
                                            </p:graphicEl>
                                          </p:spTgt>
                                        </p:tgtEl>
                                        <p:attrNameLst>
                                          <p:attrName>style.visibility</p:attrName>
                                        </p:attrNameLst>
                                      </p:cBhvr>
                                      <p:to>
                                        <p:strVal val="visible"/>
                                      </p:to>
                                    </p:set>
                                    <p:anim calcmode="lin" valueType="num">
                                      <p:cBhvr additive="base">
                                        <p:cTn id="7" dur="500" fill="hold"/>
                                        <p:tgtEl>
                                          <p:spTgt spid="4">
                                            <p:graphicEl>
                                              <a:dgm id="{92013862-F421-4A8E-981C-5818FD22D98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92013862-F421-4A8E-981C-5818FD22D987}"/>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8248FFF6-1DC8-426E-941A-E27C56E7F722}"/>
                                            </p:graphicEl>
                                          </p:spTgt>
                                        </p:tgtEl>
                                        <p:attrNameLst>
                                          <p:attrName>style.visibility</p:attrName>
                                        </p:attrNameLst>
                                      </p:cBhvr>
                                      <p:to>
                                        <p:strVal val="visible"/>
                                      </p:to>
                                    </p:set>
                                    <p:anim calcmode="lin" valueType="num">
                                      <p:cBhvr additive="base">
                                        <p:cTn id="13" dur="500" fill="hold"/>
                                        <p:tgtEl>
                                          <p:spTgt spid="4">
                                            <p:graphicEl>
                                              <a:dgm id="{8248FFF6-1DC8-426E-941A-E27C56E7F722}"/>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8248FFF6-1DC8-426E-941A-E27C56E7F722}"/>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A13A5A2C-2E9F-438D-AE68-4D9452A33DC6}"/>
                                            </p:graphicEl>
                                          </p:spTgt>
                                        </p:tgtEl>
                                        <p:attrNameLst>
                                          <p:attrName>style.visibility</p:attrName>
                                        </p:attrNameLst>
                                      </p:cBhvr>
                                      <p:to>
                                        <p:strVal val="visible"/>
                                      </p:to>
                                    </p:set>
                                    <p:anim calcmode="lin" valueType="num">
                                      <p:cBhvr additive="base">
                                        <p:cTn id="19" dur="500" fill="hold"/>
                                        <p:tgtEl>
                                          <p:spTgt spid="4">
                                            <p:graphicEl>
                                              <a:dgm id="{A13A5A2C-2E9F-438D-AE68-4D9452A33DC6}"/>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A13A5A2C-2E9F-438D-AE68-4D9452A33DC6}"/>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graphicEl>
                                              <a:dgm id="{3A3E7D1B-4BBE-49FD-8854-3C31324DC761}"/>
                                            </p:graphicEl>
                                          </p:spTgt>
                                        </p:tgtEl>
                                        <p:attrNameLst>
                                          <p:attrName>style.visibility</p:attrName>
                                        </p:attrNameLst>
                                      </p:cBhvr>
                                      <p:to>
                                        <p:strVal val="visible"/>
                                      </p:to>
                                    </p:set>
                                    <p:anim calcmode="lin" valueType="num">
                                      <p:cBhvr additive="base">
                                        <p:cTn id="23" dur="500" fill="hold"/>
                                        <p:tgtEl>
                                          <p:spTgt spid="4">
                                            <p:graphicEl>
                                              <a:dgm id="{3A3E7D1B-4BBE-49FD-8854-3C31324DC761}"/>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3A3E7D1B-4BBE-49FD-8854-3C31324DC761}"/>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1984B7DD-4C5A-453C-8875-4296E44ABC78}"/>
                                            </p:graphicEl>
                                          </p:spTgt>
                                        </p:tgtEl>
                                        <p:attrNameLst>
                                          <p:attrName>style.visibility</p:attrName>
                                        </p:attrNameLst>
                                      </p:cBhvr>
                                      <p:to>
                                        <p:strVal val="visible"/>
                                      </p:to>
                                    </p:set>
                                    <p:anim calcmode="lin" valueType="num">
                                      <p:cBhvr additive="base">
                                        <p:cTn id="29" dur="500" fill="hold"/>
                                        <p:tgtEl>
                                          <p:spTgt spid="4">
                                            <p:graphicEl>
                                              <a:dgm id="{1984B7DD-4C5A-453C-8875-4296E44ABC78}"/>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1984B7DD-4C5A-453C-8875-4296E44ABC78}"/>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graphicEl>
                                              <a:dgm id="{47DE64EC-D47F-4733-BD63-A968F7CF305F}"/>
                                            </p:graphicEl>
                                          </p:spTgt>
                                        </p:tgtEl>
                                        <p:attrNameLst>
                                          <p:attrName>style.visibility</p:attrName>
                                        </p:attrNameLst>
                                      </p:cBhvr>
                                      <p:to>
                                        <p:strVal val="visible"/>
                                      </p:to>
                                    </p:set>
                                    <p:anim calcmode="lin" valueType="num">
                                      <p:cBhvr additive="base">
                                        <p:cTn id="33" dur="500" fill="hold"/>
                                        <p:tgtEl>
                                          <p:spTgt spid="4">
                                            <p:graphicEl>
                                              <a:dgm id="{47DE64EC-D47F-4733-BD63-A968F7CF305F}"/>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47DE64EC-D47F-4733-BD63-A968F7CF305F}"/>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graphicEl>
                                              <a:dgm id="{2C0CC95E-EEC6-4AEB-A936-3E787EB67772}"/>
                                            </p:graphicEl>
                                          </p:spTgt>
                                        </p:tgtEl>
                                        <p:attrNameLst>
                                          <p:attrName>style.visibility</p:attrName>
                                        </p:attrNameLst>
                                      </p:cBhvr>
                                      <p:to>
                                        <p:strVal val="visible"/>
                                      </p:to>
                                    </p:set>
                                    <p:anim calcmode="lin" valueType="num">
                                      <p:cBhvr additive="base">
                                        <p:cTn id="39" dur="500" fill="hold"/>
                                        <p:tgtEl>
                                          <p:spTgt spid="4">
                                            <p:graphicEl>
                                              <a:dgm id="{2C0CC95E-EEC6-4AEB-A936-3E787EB67772}"/>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2C0CC95E-EEC6-4AEB-A936-3E787EB67772}"/>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graphicEl>
                                              <a:dgm id="{A30B053C-6525-45C2-8135-8101E9135C72}"/>
                                            </p:graphicEl>
                                          </p:spTgt>
                                        </p:tgtEl>
                                        <p:attrNameLst>
                                          <p:attrName>style.visibility</p:attrName>
                                        </p:attrNameLst>
                                      </p:cBhvr>
                                      <p:to>
                                        <p:strVal val="visible"/>
                                      </p:to>
                                    </p:set>
                                    <p:anim calcmode="lin" valueType="num">
                                      <p:cBhvr additive="base">
                                        <p:cTn id="43" dur="500" fill="hold"/>
                                        <p:tgtEl>
                                          <p:spTgt spid="4">
                                            <p:graphicEl>
                                              <a:dgm id="{A30B053C-6525-45C2-8135-8101E9135C72}"/>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A30B053C-6525-45C2-8135-8101E9135C72}"/>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graphicEl>
                                              <a:dgm id="{BE53775C-5EA0-451D-A09B-CC54E596357D}"/>
                                            </p:graphicEl>
                                          </p:spTgt>
                                        </p:tgtEl>
                                        <p:attrNameLst>
                                          <p:attrName>style.visibility</p:attrName>
                                        </p:attrNameLst>
                                      </p:cBhvr>
                                      <p:to>
                                        <p:strVal val="visible"/>
                                      </p:to>
                                    </p:set>
                                    <p:anim calcmode="lin" valueType="num">
                                      <p:cBhvr additive="base">
                                        <p:cTn id="49" dur="500" fill="hold"/>
                                        <p:tgtEl>
                                          <p:spTgt spid="4">
                                            <p:graphicEl>
                                              <a:dgm id="{BE53775C-5EA0-451D-A09B-CC54E596357D}"/>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BE53775C-5EA0-451D-A09B-CC54E596357D}"/>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graphicEl>
                                              <a:dgm id="{372E2F43-107D-401D-B680-AB53EA50E30A}"/>
                                            </p:graphicEl>
                                          </p:spTgt>
                                        </p:tgtEl>
                                        <p:attrNameLst>
                                          <p:attrName>style.visibility</p:attrName>
                                        </p:attrNameLst>
                                      </p:cBhvr>
                                      <p:to>
                                        <p:strVal val="visible"/>
                                      </p:to>
                                    </p:set>
                                    <p:anim calcmode="lin" valueType="num">
                                      <p:cBhvr additive="base">
                                        <p:cTn id="53" dur="500" fill="hold"/>
                                        <p:tgtEl>
                                          <p:spTgt spid="4">
                                            <p:graphicEl>
                                              <a:dgm id="{372E2F43-107D-401D-B680-AB53EA50E30A}"/>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372E2F43-107D-401D-B680-AB53EA50E30A}"/>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839DD923-4DC8-4365-B6B2-35911DF1D95A}"/>
                                            </p:graphicEl>
                                          </p:spTgt>
                                        </p:tgtEl>
                                        <p:attrNameLst>
                                          <p:attrName>style.visibility</p:attrName>
                                        </p:attrNameLst>
                                      </p:cBhvr>
                                      <p:to>
                                        <p:strVal val="visible"/>
                                      </p:to>
                                    </p:set>
                                    <p:anim calcmode="lin" valueType="num">
                                      <p:cBhvr additive="base">
                                        <p:cTn id="57" dur="500" fill="hold"/>
                                        <p:tgtEl>
                                          <p:spTgt spid="4">
                                            <p:graphicEl>
                                              <a:dgm id="{839DD923-4DC8-4365-B6B2-35911DF1D95A}"/>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839DD923-4DC8-4365-B6B2-35911DF1D95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ar-IQ" dirty="0" smtClean="0"/>
              <a:t>حددنا خمسة أسس تميّز التواصل الفاعل، وتنطبق هذه الأسس سوياً على التيسير الفاعل وتعطي هيكلاً لتقدير كيف يمكن أن نيسّر التعلم في منهاج مهارات التواصل</a:t>
            </a:r>
          </a:p>
          <a:p>
            <a:pPr>
              <a:buNone/>
            </a:pPr>
            <a:endParaRPr lang="ar-IQ" dirty="0" smtClean="0"/>
          </a:p>
          <a:p>
            <a:r>
              <a:rPr lang="ar-IQ" dirty="0" smtClean="0"/>
              <a:t>كيف نيسّر التعلم ويمكن أن نسأل أنفسنا ماذا نعمل في أية جلسة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296</Words>
  <Application>Microsoft Office PowerPoint</Application>
  <PresentationFormat>عرض على الشاشة (3:4)‏</PresentationFormat>
  <Paragraphs>58</Paragraphs>
  <Slides>11</Slides>
  <Notes>2</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Office Theme</vt:lpstr>
      <vt:lpstr> مهارات التواصل :   مهارة سريرية محورية تعادل الفحص الطبي في أهميته. •عنصر حيوي من عناصر الكفاءة السريرية لا يمكن الاستغناء عنه كالمعرفة والقدرة على حل المشكلات والفحص البدني. •يؤدي إلى زيادة الدقة والكفاءة والدعم وليس مجرد «كون الطبيب لطيفا .» •علاقة مهارات التواصل الفاعل بنتائج تحسين الصحة.</vt:lpstr>
      <vt:lpstr>Elements of Communication</vt:lpstr>
      <vt:lpstr>الأسس التي تميّز التواصل الفاعل</vt:lpstr>
      <vt:lpstr>عرض تقديمي في PowerPoint</vt:lpstr>
      <vt:lpstr>عرض تقديمي في PowerPoint</vt:lpstr>
      <vt:lpstr>عرض تقديمي في PowerPoint</vt:lpstr>
      <vt:lpstr>عرض تقديمي في PowerPoint</vt:lpstr>
      <vt:lpstr>تاءات  التواصل</vt:lpstr>
      <vt:lpstr>عرض تقديمي في PowerPoint</vt:lpstr>
      <vt:lpstr>عرض تقديمي في PowerPoint</vt:lpstr>
      <vt:lpstr>Take Home Message</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تعليم وتعلُم مهارات الاتصال في الطب Teaching and Learning Communication Skills in Medicine</dc:title>
  <dc:creator>DR.Ahmed Saker 2O14</dc:creator>
  <cp:lastModifiedBy>Dr-Hanan</cp:lastModifiedBy>
  <cp:revision>10</cp:revision>
  <dcterms:created xsi:type="dcterms:W3CDTF">2018-01-11T06:07:48Z</dcterms:created>
  <dcterms:modified xsi:type="dcterms:W3CDTF">2018-02-20T18:10:25Z</dcterms:modified>
</cp:coreProperties>
</file>